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5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6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7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1"/>
  </p:notesMasterIdLst>
  <p:handoutMasterIdLst>
    <p:handoutMasterId r:id="rId52"/>
  </p:handoutMasterIdLst>
  <p:sldIdLst>
    <p:sldId id="257" r:id="rId2"/>
    <p:sldId id="279" r:id="rId3"/>
    <p:sldId id="274" r:id="rId4"/>
    <p:sldId id="256" r:id="rId5"/>
    <p:sldId id="275" r:id="rId6"/>
    <p:sldId id="258" r:id="rId7"/>
    <p:sldId id="287" r:id="rId8"/>
    <p:sldId id="280" r:id="rId9"/>
    <p:sldId id="283" r:id="rId10"/>
    <p:sldId id="281" r:id="rId11"/>
    <p:sldId id="282" r:id="rId12"/>
    <p:sldId id="314" r:id="rId13"/>
    <p:sldId id="284" r:id="rId14"/>
    <p:sldId id="315" r:id="rId15"/>
    <p:sldId id="286" r:id="rId16"/>
    <p:sldId id="277" r:id="rId17"/>
    <p:sldId id="316" r:id="rId18"/>
    <p:sldId id="317" r:id="rId19"/>
    <p:sldId id="318" r:id="rId20"/>
    <p:sldId id="319" r:id="rId21"/>
    <p:sldId id="290" r:id="rId22"/>
    <p:sldId id="304" r:id="rId23"/>
    <p:sldId id="305" r:id="rId24"/>
    <p:sldId id="306" r:id="rId25"/>
    <p:sldId id="312" r:id="rId26"/>
    <p:sldId id="311" r:id="rId27"/>
    <p:sldId id="307" r:id="rId28"/>
    <p:sldId id="308" r:id="rId29"/>
    <p:sldId id="309" r:id="rId30"/>
    <p:sldId id="310" r:id="rId31"/>
    <p:sldId id="313" r:id="rId32"/>
    <p:sldId id="321" r:id="rId33"/>
    <p:sldId id="295" r:id="rId34"/>
    <p:sldId id="294" r:id="rId35"/>
    <p:sldId id="320" r:id="rId36"/>
    <p:sldId id="299" r:id="rId37"/>
    <p:sldId id="300" r:id="rId38"/>
    <p:sldId id="301" r:id="rId39"/>
    <p:sldId id="303" r:id="rId40"/>
    <p:sldId id="298" r:id="rId41"/>
    <p:sldId id="288" r:id="rId42"/>
    <p:sldId id="259" r:id="rId43"/>
    <p:sldId id="276" r:id="rId44"/>
    <p:sldId id="268" r:id="rId45"/>
    <p:sldId id="278" r:id="rId46"/>
    <p:sldId id="269" r:id="rId47"/>
    <p:sldId id="273" r:id="rId48"/>
    <p:sldId id="260" r:id="rId49"/>
    <p:sldId id="263" r:id="rId5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B71E"/>
    <a:srgbClr val="BFBFBF"/>
    <a:srgbClr val="D5E7D0"/>
    <a:srgbClr val="20C36C"/>
    <a:srgbClr val="CCDFEA"/>
    <a:srgbClr val="2395D0"/>
    <a:srgbClr val="C5CBE1"/>
    <a:srgbClr val="4D27DA"/>
    <a:srgbClr val="F2D1EE"/>
    <a:srgbClr val="DC34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2B86DC-EFAD-40EB-B6CA-AA75EE76DF38}" v="8" dt="2022-05-09T07:22:56.289"/>
    <p1510:client id="{7A487984-7BA2-43CB-A678-2CAC3F695FB5}" v="47" dt="2022-05-08T15:03:58.7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6" autoAdjust="0"/>
    <p:restoredTop sz="94660"/>
  </p:normalViewPr>
  <p:slideViewPr>
    <p:cSldViewPr snapToGrid="0">
      <p:cViewPr varScale="1">
        <p:scale>
          <a:sx n="77" d="100"/>
          <a:sy n="77" d="100"/>
        </p:scale>
        <p:origin x="936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姿廷 歐" userId="171671889391695a" providerId="LiveId" clId="{272B86DC-EFAD-40EB-B6CA-AA75EE76DF38}"/>
    <pc:docChg chg="custSel modSld">
      <pc:chgData name="姿廷 歐" userId="171671889391695a" providerId="LiveId" clId="{272B86DC-EFAD-40EB-B6CA-AA75EE76DF38}" dt="2022-05-09T07:27:25.319" v="1779" actId="20577"/>
      <pc:docMkLst>
        <pc:docMk/>
      </pc:docMkLst>
      <pc:sldChg chg="modSp mod">
        <pc:chgData name="姿廷 歐" userId="171671889391695a" providerId="LiveId" clId="{272B86DC-EFAD-40EB-B6CA-AA75EE76DF38}" dt="2022-05-09T05:51:31.416" v="1170" actId="1076"/>
        <pc:sldMkLst>
          <pc:docMk/>
          <pc:sldMk cId="3498664153" sldId="256"/>
        </pc:sldMkLst>
        <pc:spChg chg="mod">
          <ac:chgData name="姿廷 歐" userId="171671889391695a" providerId="LiveId" clId="{272B86DC-EFAD-40EB-B6CA-AA75EE76DF38}" dt="2022-05-09T05:51:31.416" v="1170" actId="1076"/>
          <ac:spMkLst>
            <pc:docMk/>
            <pc:sldMk cId="3498664153" sldId="256"/>
            <ac:spMk id="3" creationId="{F5A94976-B654-3B68-52DB-DE2294E67C22}"/>
          </ac:spMkLst>
        </pc:spChg>
      </pc:sldChg>
      <pc:sldChg chg="modSp mod">
        <pc:chgData name="姿廷 歐" userId="171671889391695a" providerId="LiveId" clId="{272B86DC-EFAD-40EB-B6CA-AA75EE76DF38}" dt="2022-05-09T05:49:57.492" v="1133" actId="27636"/>
        <pc:sldMkLst>
          <pc:docMk/>
          <pc:sldMk cId="1170648076" sldId="258"/>
        </pc:sldMkLst>
        <pc:spChg chg="mod">
          <ac:chgData name="姿廷 歐" userId="171671889391695a" providerId="LiveId" clId="{272B86DC-EFAD-40EB-B6CA-AA75EE76DF38}" dt="2022-05-09T05:49:57.492" v="1133" actId="27636"/>
          <ac:spMkLst>
            <pc:docMk/>
            <pc:sldMk cId="1170648076" sldId="258"/>
            <ac:spMk id="2" creationId="{A815FCF9-E83C-536D-D874-7581F6C4B164}"/>
          </ac:spMkLst>
        </pc:spChg>
      </pc:sldChg>
      <pc:sldChg chg="modSp mod">
        <pc:chgData name="姿廷 歐" userId="171671889391695a" providerId="LiveId" clId="{272B86DC-EFAD-40EB-B6CA-AA75EE76DF38}" dt="2022-05-09T07:27:25.319" v="1779" actId="20577"/>
        <pc:sldMkLst>
          <pc:docMk/>
          <pc:sldMk cId="3426712853" sldId="261"/>
        </pc:sldMkLst>
        <pc:spChg chg="mod">
          <ac:chgData name="姿廷 歐" userId="171671889391695a" providerId="LiveId" clId="{272B86DC-EFAD-40EB-B6CA-AA75EE76DF38}" dt="2022-05-09T07:27:25.319" v="1779" actId="20577"/>
          <ac:spMkLst>
            <pc:docMk/>
            <pc:sldMk cId="3426712853" sldId="261"/>
            <ac:spMk id="27" creationId="{E2CFAE3F-DE22-0206-DA2E-1A3C3D3D646B}"/>
          </ac:spMkLst>
        </pc:spChg>
        <pc:spChg chg="mod">
          <ac:chgData name="姿廷 歐" userId="171671889391695a" providerId="LiveId" clId="{272B86DC-EFAD-40EB-B6CA-AA75EE76DF38}" dt="2022-05-09T07:25:20.871" v="1749" actId="255"/>
          <ac:spMkLst>
            <pc:docMk/>
            <pc:sldMk cId="3426712853" sldId="261"/>
            <ac:spMk id="33" creationId="{A19DAB32-329E-DBB0-C262-5E694BFEA455}"/>
          </ac:spMkLst>
        </pc:spChg>
      </pc:sldChg>
      <pc:sldChg chg="modSp mod">
        <pc:chgData name="姿廷 歐" userId="171671889391695a" providerId="LiveId" clId="{272B86DC-EFAD-40EB-B6CA-AA75EE76DF38}" dt="2022-05-09T07:26:01.794" v="1757" actId="1076"/>
        <pc:sldMkLst>
          <pc:docMk/>
          <pc:sldMk cId="2277069580" sldId="262"/>
        </pc:sldMkLst>
        <pc:spChg chg="mod">
          <ac:chgData name="姿廷 歐" userId="171671889391695a" providerId="LiveId" clId="{272B86DC-EFAD-40EB-B6CA-AA75EE76DF38}" dt="2022-05-09T07:26:01.794" v="1757" actId="1076"/>
          <ac:spMkLst>
            <pc:docMk/>
            <pc:sldMk cId="2277069580" sldId="262"/>
            <ac:spMk id="66" creationId="{25732F7F-453A-3F9F-0444-CBEF78D82B7A}"/>
          </ac:spMkLst>
        </pc:spChg>
        <pc:picChg chg="mod">
          <ac:chgData name="姿廷 歐" userId="171671889391695a" providerId="LiveId" clId="{272B86DC-EFAD-40EB-B6CA-AA75EE76DF38}" dt="2022-05-09T07:25:57.564" v="1756" actId="1076"/>
          <ac:picMkLst>
            <pc:docMk/>
            <pc:sldMk cId="2277069580" sldId="262"/>
            <ac:picMk id="18" creationId="{4D9E000D-50CE-8C0F-228D-7CD28FD9D1AE}"/>
          </ac:picMkLst>
        </pc:picChg>
      </pc:sldChg>
      <pc:sldChg chg="addSp delSp modSp mod">
        <pc:chgData name="姿廷 歐" userId="171671889391695a" providerId="LiveId" clId="{272B86DC-EFAD-40EB-B6CA-AA75EE76DF38}" dt="2022-05-09T07:25:50.652" v="1754" actId="1076"/>
        <pc:sldMkLst>
          <pc:docMk/>
          <pc:sldMk cId="1831080288" sldId="265"/>
        </pc:sldMkLst>
        <pc:spChg chg="mod">
          <ac:chgData name="姿廷 歐" userId="171671889391695a" providerId="LiveId" clId="{272B86DC-EFAD-40EB-B6CA-AA75EE76DF38}" dt="2022-05-09T07:25:50.652" v="1754" actId="1076"/>
          <ac:spMkLst>
            <pc:docMk/>
            <pc:sldMk cId="1831080288" sldId="265"/>
            <ac:spMk id="2" creationId="{1A46C093-7303-50A3-A237-0127EA7401AA}"/>
          </ac:spMkLst>
        </pc:spChg>
        <pc:spChg chg="add del mod">
          <ac:chgData name="姿廷 歐" userId="171671889391695a" providerId="LiveId" clId="{272B86DC-EFAD-40EB-B6CA-AA75EE76DF38}" dt="2022-05-09T05:51:00.580" v="1169"/>
          <ac:spMkLst>
            <pc:docMk/>
            <pc:sldMk cId="1831080288" sldId="265"/>
            <ac:spMk id="3" creationId="{3DB12178-72EB-939E-3FCD-CEB11C7C9A25}"/>
          </ac:spMkLst>
        </pc:spChg>
        <pc:spChg chg="add mod">
          <ac:chgData name="姿廷 歐" userId="171671889391695a" providerId="LiveId" clId="{272B86DC-EFAD-40EB-B6CA-AA75EE76DF38}" dt="2022-05-09T07:24:44.084" v="1747" actId="1076"/>
          <ac:spMkLst>
            <pc:docMk/>
            <pc:sldMk cId="1831080288" sldId="265"/>
            <ac:spMk id="9" creationId="{7612D027-291D-3576-CB37-C162B9A52EC6}"/>
          </ac:spMkLst>
        </pc:spChg>
        <pc:graphicFrameChg chg="add del mod modGraphic">
          <ac:chgData name="姿廷 歐" userId="171671889391695a" providerId="LiveId" clId="{272B86DC-EFAD-40EB-B6CA-AA75EE76DF38}" dt="2022-05-09T07:20:43.676" v="1710" actId="478"/>
          <ac:graphicFrameMkLst>
            <pc:docMk/>
            <pc:sldMk cId="1831080288" sldId="265"/>
            <ac:graphicFrameMk id="4" creationId="{32C60B0B-FF7A-2A63-ED25-D194B929F7C3}"/>
          </ac:graphicFrameMkLst>
        </pc:graphicFrameChg>
        <pc:picChg chg="mod">
          <ac:chgData name="姿廷 歐" userId="171671889391695a" providerId="LiveId" clId="{272B86DC-EFAD-40EB-B6CA-AA75EE76DF38}" dt="2022-05-09T07:23:36.405" v="1739" actId="1076"/>
          <ac:picMkLst>
            <pc:docMk/>
            <pc:sldMk cId="1831080288" sldId="265"/>
            <ac:picMk id="7" creationId="{9075FB93-E717-0CE5-06A9-CD8CB44A6857}"/>
          </ac:picMkLst>
        </pc:picChg>
        <pc:picChg chg="add mod">
          <ac:chgData name="姿廷 歐" userId="171671889391695a" providerId="LiveId" clId="{272B86DC-EFAD-40EB-B6CA-AA75EE76DF38}" dt="2022-05-09T07:23:25.606" v="1738" actId="1076"/>
          <ac:picMkLst>
            <pc:docMk/>
            <pc:sldMk cId="1831080288" sldId="265"/>
            <ac:picMk id="11" creationId="{E8210DA0-EB7B-DD00-2CB5-AECE9A8BAB5C}"/>
          </ac:picMkLst>
        </pc:picChg>
        <pc:picChg chg="add mod">
          <ac:chgData name="姿廷 歐" userId="171671889391695a" providerId="LiveId" clId="{272B86DC-EFAD-40EB-B6CA-AA75EE76DF38}" dt="2022-05-09T07:23:18.765" v="1736" actId="1076"/>
          <ac:picMkLst>
            <pc:docMk/>
            <pc:sldMk cId="1831080288" sldId="265"/>
            <ac:picMk id="12" creationId="{A2A34DDC-22B4-3CB4-717B-B70D803416A1}"/>
          </ac:picMkLst>
        </pc:picChg>
      </pc:sldChg>
    </pc:docChg>
  </pc:docChgLst>
  <pc:docChgLst>
    <pc:chgData name="姿廷 歐" userId="171671889391695a" providerId="LiveId" clId="{1AA6F4AF-90D9-4716-8059-6F3CF7C4ADFC}"/>
    <pc:docChg chg="modSld">
      <pc:chgData name="姿廷 歐" userId="171671889391695a" providerId="LiveId" clId="{1AA6F4AF-90D9-4716-8059-6F3CF7C4ADFC}" dt="2022-05-08T15:19:57.458" v="42" actId="14100"/>
      <pc:docMkLst>
        <pc:docMk/>
      </pc:docMkLst>
      <pc:sldChg chg="modSp mod">
        <pc:chgData name="姿廷 歐" userId="171671889391695a" providerId="LiveId" clId="{1AA6F4AF-90D9-4716-8059-6F3CF7C4ADFC}" dt="2022-05-08T15:19:57.458" v="42" actId="14100"/>
        <pc:sldMkLst>
          <pc:docMk/>
          <pc:sldMk cId="3759962847" sldId="260"/>
        </pc:sldMkLst>
        <pc:spChg chg="mod">
          <ac:chgData name="姿廷 歐" userId="171671889391695a" providerId="LiveId" clId="{1AA6F4AF-90D9-4716-8059-6F3CF7C4ADFC}" dt="2022-05-08T15:19:57.458" v="42" actId="14100"/>
          <ac:spMkLst>
            <pc:docMk/>
            <pc:sldMk cId="3759962847" sldId="260"/>
            <ac:spMk id="3" creationId="{05DCDB8A-8650-94A4-1AB8-A85307006941}"/>
          </ac:spMkLst>
        </pc:spChg>
      </pc:sldChg>
      <pc:sldChg chg="modSp mod">
        <pc:chgData name="姿廷 歐" userId="171671889391695a" providerId="LiveId" clId="{1AA6F4AF-90D9-4716-8059-6F3CF7C4ADFC}" dt="2022-05-08T15:18:35.439" v="41" actId="1076"/>
        <pc:sldMkLst>
          <pc:docMk/>
          <pc:sldMk cId="1675316762" sldId="264"/>
        </pc:sldMkLst>
        <pc:spChg chg="mod">
          <ac:chgData name="姿廷 歐" userId="171671889391695a" providerId="LiveId" clId="{1AA6F4AF-90D9-4716-8059-6F3CF7C4ADFC}" dt="2022-05-08T15:18:35.439" v="41" actId="1076"/>
          <ac:spMkLst>
            <pc:docMk/>
            <pc:sldMk cId="1675316762" sldId="264"/>
            <ac:spMk id="10" creationId="{125D0D77-4A36-5C9C-6D63-32D58599A0D4}"/>
          </ac:spMkLst>
        </pc:spChg>
        <pc:picChg chg="mod">
          <ac:chgData name="姿廷 歐" userId="171671889391695a" providerId="LiveId" clId="{1AA6F4AF-90D9-4716-8059-6F3CF7C4ADFC}" dt="2022-05-08T15:18:30.283" v="40" actId="14100"/>
          <ac:picMkLst>
            <pc:docMk/>
            <pc:sldMk cId="1675316762" sldId="264"/>
            <ac:picMk id="9" creationId="{9075FB93-E717-0CE5-06A9-CD8CB44A6857}"/>
          </ac:picMkLst>
        </pc:picChg>
      </pc:sldChg>
    </pc:docChg>
  </pc:docChgLst>
  <pc:docChgLst>
    <pc:chgData name="姿廷 歐" userId="171671889391695a" providerId="LiveId" clId="{7A487984-7BA2-43CB-A678-2CAC3F695FB5}"/>
    <pc:docChg chg="undo custSel addSld delSld modSld">
      <pc:chgData name="姿廷 歐" userId="171671889391695a" providerId="LiveId" clId="{7A487984-7BA2-43CB-A678-2CAC3F695FB5}" dt="2022-05-08T15:07:30.751" v="1234" actId="1076"/>
      <pc:docMkLst>
        <pc:docMk/>
      </pc:docMkLst>
      <pc:sldChg chg="modSp mod">
        <pc:chgData name="姿廷 歐" userId="171671889391695a" providerId="LiveId" clId="{7A487984-7BA2-43CB-A678-2CAC3F695FB5}" dt="2022-05-08T15:05:05.649" v="1222" actId="1076"/>
        <pc:sldMkLst>
          <pc:docMk/>
          <pc:sldMk cId="3498664153" sldId="256"/>
        </pc:sldMkLst>
        <pc:spChg chg="mod">
          <ac:chgData name="姿廷 歐" userId="171671889391695a" providerId="LiveId" clId="{7A487984-7BA2-43CB-A678-2CAC3F695FB5}" dt="2022-05-08T15:05:05.649" v="1222" actId="1076"/>
          <ac:spMkLst>
            <pc:docMk/>
            <pc:sldMk cId="3498664153" sldId="256"/>
            <ac:spMk id="2" creationId="{38E640CF-1E72-434D-7DAD-045831B17063}"/>
          </ac:spMkLst>
        </pc:spChg>
        <pc:spChg chg="mod">
          <ac:chgData name="姿廷 歐" userId="171671889391695a" providerId="LiveId" clId="{7A487984-7BA2-43CB-A678-2CAC3F695FB5}" dt="2022-05-08T15:00:41.276" v="1195" actId="20577"/>
          <ac:spMkLst>
            <pc:docMk/>
            <pc:sldMk cId="3498664153" sldId="256"/>
            <ac:spMk id="7" creationId="{EA7FE210-FAF4-4679-CF06-EC3ED95CFC49}"/>
          </ac:spMkLst>
        </pc:spChg>
        <pc:spChg chg="mod">
          <ac:chgData name="姿廷 歐" userId="171671889391695a" providerId="LiveId" clId="{7A487984-7BA2-43CB-A678-2CAC3F695FB5}" dt="2022-05-08T15:00:24.030" v="1193" actId="20577"/>
          <ac:spMkLst>
            <pc:docMk/>
            <pc:sldMk cId="3498664153" sldId="256"/>
            <ac:spMk id="10" creationId="{BBB5D3FC-B105-CC5B-6636-818C359BF318}"/>
          </ac:spMkLst>
        </pc:spChg>
        <pc:spChg chg="mod">
          <ac:chgData name="姿廷 歐" userId="171671889391695a" providerId="LiveId" clId="{7A487984-7BA2-43CB-A678-2CAC3F695FB5}" dt="2022-05-08T15:04:36.878" v="1218" actId="20577"/>
          <ac:spMkLst>
            <pc:docMk/>
            <pc:sldMk cId="3498664153" sldId="256"/>
            <ac:spMk id="33" creationId="{92573BFE-C8A4-BE54-2C88-3C29A27F2752}"/>
          </ac:spMkLst>
        </pc:spChg>
        <pc:picChg chg="mod">
          <ac:chgData name="姿廷 歐" userId="171671889391695a" providerId="LiveId" clId="{7A487984-7BA2-43CB-A678-2CAC3F695FB5}" dt="2022-05-08T15:04:49.453" v="1221" actId="1076"/>
          <ac:picMkLst>
            <pc:docMk/>
            <pc:sldMk cId="3498664153" sldId="256"/>
            <ac:picMk id="28" creationId="{5629E014-D0AF-8D5F-33C8-D1D2ECFD56F3}"/>
          </ac:picMkLst>
        </pc:picChg>
      </pc:sldChg>
      <pc:sldChg chg="modSp mod">
        <pc:chgData name="姿廷 歐" userId="171671889391695a" providerId="LiveId" clId="{7A487984-7BA2-43CB-A678-2CAC3F695FB5}" dt="2022-05-08T14:04:23.241" v="17" actId="27636"/>
        <pc:sldMkLst>
          <pc:docMk/>
          <pc:sldMk cId="1170648076" sldId="258"/>
        </pc:sldMkLst>
        <pc:spChg chg="mod">
          <ac:chgData name="姿廷 歐" userId="171671889391695a" providerId="LiveId" clId="{7A487984-7BA2-43CB-A678-2CAC3F695FB5}" dt="2022-05-08T14:04:23.241" v="17" actId="27636"/>
          <ac:spMkLst>
            <pc:docMk/>
            <pc:sldMk cId="1170648076" sldId="258"/>
            <ac:spMk id="2" creationId="{A815FCF9-E83C-536D-D874-7581F6C4B164}"/>
          </ac:spMkLst>
        </pc:spChg>
      </pc:sldChg>
      <pc:sldChg chg="delSp modSp add del mod">
        <pc:chgData name="姿廷 歐" userId="171671889391695a" providerId="LiveId" clId="{7A487984-7BA2-43CB-A678-2CAC3F695FB5}" dt="2022-05-08T15:00:01.272" v="1191" actId="1076"/>
        <pc:sldMkLst>
          <pc:docMk/>
          <pc:sldMk cId="3759962847" sldId="260"/>
        </pc:sldMkLst>
        <pc:spChg chg="del mod">
          <ac:chgData name="姿廷 歐" userId="171671889391695a" providerId="LiveId" clId="{7A487984-7BA2-43CB-A678-2CAC3F695FB5}" dt="2022-05-08T14:59:48.340" v="1190" actId="478"/>
          <ac:spMkLst>
            <pc:docMk/>
            <pc:sldMk cId="3759962847" sldId="260"/>
            <ac:spMk id="2" creationId="{97772054-2CAA-4BD0-5E48-A550D508EA26}"/>
          </ac:spMkLst>
        </pc:spChg>
        <pc:spChg chg="mod">
          <ac:chgData name="姿廷 歐" userId="171671889391695a" providerId="LiveId" clId="{7A487984-7BA2-43CB-A678-2CAC3F695FB5}" dt="2022-05-08T13:57:15.602" v="6" actId="1076"/>
          <ac:spMkLst>
            <pc:docMk/>
            <pc:sldMk cId="3759962847" sldId="260"/>
            <ac:spMk id="3" creationId="{05DCDB8A-8650-94A4-1AB8-A85307006941}"/>
          </ac:spMkLst>
        </pc:spChg>
        <pc:spChg chg="mod">
          <ac:chgData name="姿廷 歐" userId="171671889391695a" providerId="LiveId" clId="{7A487984-7BA2-43CB-A678-2CAC3F695FB5}" dt="2022-05-08T14:59:26.448" v="1186" actId="20577"/>
          <ac:spMkLst>
            <pc:docMk/>
            <pc:sldMk cId="3759962847" sldId="260"/>
            <ac:spMk id="5" creationId="{85A31B1A-4815-7308-C0AD-1BDF6CDD5583}"/>
          </ac:spMkLst>
        </pc:spChg>
        <pc:spChg chg="mod">
          <ac:chgData name="姿廷 歐" userId="171671889391695a" providerId="LiveId" clId="{7A487984-7BA2-43CB-A678-2CAC3F695FB5}" dt="2022-05-08T15:00:01.272" v="1191" actId="1076"/>
          <ac:spMkLst>
            <pc:docMk/>
            <pc:sldMk cId="3759962847" sldId="260"/>
            <ac:spMk id="6" creationId="{2388F777-A608-27BC-4497-B74BF76446B7}"/>
          </ac:spMkLst>
        </pc:spChg>
        <pc:picChg chg="mod">
          <ac:chgData name="姿廷 歐" userId="171671889391695a" providerId="LiveId" clId="{7A487984-7BA2-43CB-A678-2CAC3F695FB5}" dt="2022-05-08T13:57:11.673" v="5" actId="1076"/>
          <ac:picMkLst>
            <pc:docMk/>
            <pc:sldMk cId="3759962847" sldId="260"/>
            <ac:picMk id="9" creationId="{F7B54103-80C7-C52B-6B1B-85338166200A}"/>
          </ac:picMkLst>
        </pc:picChg>
        <pc:picChg chg="mod">
          <ac:chgData name="姿廷 歐" userId="171671889391695a" providerId="LiveId" clId="{7A487984-7BA2-43CB-A678-2CAC3F695FB5}" dt="2022-05-08T13:57:03.938" v="3" actId="1076"/>
          <ac:picMkLst>
            <pc:docMk/>
            <pc:sldMk cId="3759962847" sldId="260"/>
            <ac:picMk id="11" creationId="{7F5E1341-51A5-1F39-8ACB-F3F34E27F927}"/>
          </ac:picMkLst>
        </pc:picChg>
      </pc:sldChg>
      <pc:sldChg chg="delSp modSp mod delAnim">
        <pc:chgData name="姿廷 歐" userId="171671889391695a" providerId="LiveId" clId="{7A487984-7BA2-43CB-A678-2CAC3F695FB5}" dt="2022-05-08T14:59:00.638" v="1179" actId="20577"/>
        <pc:sldMkLst>
          <pc:docMk/>
          <pc:sldMk cId="3426712853" sldId="261"/>
        </pc:sldMkLst>
        <pc:spChg chg="del mod">
          <ac:chgData name="姿廷 歐" userId="171671889391695a" providerId="LiveId" clId="{7A487984-7BA2-43CB-A678-2CAC3F695FB5}" dt="2022-05-08T14:46:33.205" v="1000" actId="478"/>
          <ac:spMkLst>
            <pc:docMk/>
            <pc:sldMk cId="3426712853" sldId="261"/>
            <ac:spMk id="2" creationId="{1748303C-E5F8-6537-4E98-C1A1D4FD8514}"/>
          </ac:spMkLst>
        </pc:spChg>
        <pc:spChg chg="mod">
          <ac:chgData name="姿廷 歐" userId="171671889391695a" providerId="LiveId" clId="{7A487984-7BA2-43CB-A678-2CAC3F695FB5}" dt="2022-05-08T14:59:00.638" v="1179" actId="20577"/>
          <ac:spMkLst>
            <pc:docMk/>
            <pc:sldMk cId="3426712853" sldId="261"/>
            <ac:spMk id="25" creationId="{36330020-831D-79F2-30D8-8DB50AE12817}"/>
          </ac:spMkLst>
        </pc:spChg>
        <pc:spChg chg="mod">
          <ac:chgData name="姿廷 歐" userId="171671889391695a" providerId="LiveId" clId="{7A487984-7BA2-43CB-A678-2CAC3F695FB5}" dt="2022-05-08T14:46:43.352" v="1002" actId="1076"/>
          <ac:spMkLst>
            <pc:docMk/>
            <pc:sldMk cId="3426712853" sldId="261"/>
            <ac:spMk id="27" creationId="{E2CFAE3F-DE22-0206-DA2E-1A3C3D3D646B}"/>
          </ac:spMkLst>
        </pc:spChg>
        <pc:spChg chg="mod">
          <ac:chgData name="姿廷 歐" userId="171671889391695a" providerId="LiveId" clId="{7A487984-7BA2-43CB-A678-2CAC3F695FB5}" dt="2022-05-08T14:46:48.285" v="1003" actId="1076"/>
          <ac:spMkLst>
            <pc:docMk/>
            <pc:sldMk cId="3426712853" sldId="261"/>
            <ac:spMk id="33" creationId="{A19DAB32-329E-DBB0-C262-5E694BFEA455}"/>
          </ac:spMkLst>
        </pc:spChg>
      </pc:sldChg>
      <pc:sldChg chg="modSp mod">
        <pc:chgData name="姿廷 歐" userId="171671889391695a" providerId="LiveId" clId="{7A487984-7BA2-43CB-A678-2CAC3F695FB5}" dt="2022-05-08T14:59:04.461" v="1181" actId="20577"/>
        <pc:sldMkLst>
          <pc:docMk/>
          <pc:sldMk cId="2277069580" sldId="262"/>
        </pc:sldMkLst>
        <pc:spChg chg="mod">
          <ac:chgData name="姿廷 歐" userId="171671889391695a" providerId="LiveId" clId="{7A487984-7BA2-43CB-A678-2CAC3F695FB5}" dt="2022-05-08T14:59:04.461" v="1181" actId="20577"/>
          <ac:spMkLst>
            <pc:docMk/>
            <pc:sldMk cId="2277069580" sldId="262"/>
            <ac:spMk id="5" creationId="{97450D28-36ED-4DD9-00B2-C34EE436DBBB}"/>
          </ac:spMkLst>
        </pc:spChg>
      </pc:sldChg>
      <pc:sldChg chg="delSp modSp mod">
        <pc:chgData name="姿廷 歐" userId="171671889391695a" providerId="LiveId" clId="{7A487984-7BA2-43CB-A678-2CAC3F695FB5}" dt="2022-05-08T15:04:08.295" v="1213" actId="20577"/>
        <pc:sldMkLst>
          <pc:docMk/>
          <pc:sldMk cId="1769642984" sldId="263"/>
        </pc:sldMkLst>
        <pc:spChg chg="del">
          <ac:chgData name="姿廷 歐" userId="171671889391695a" providerId="LiveId" clId="{7A487984-7BA2-43CB-A678-2CAC3F695FB5}" dt="2022-05-08T15:03:46.235" v="1208" actId="478"/>
          <ac:spMkLst>
            <pc:docMk/>
            <pc:sldMk cId="1769642984" sldId="263"/>
            <ac:spMk id="2" creationId="{90262281-7566-0CCD-B2DA-6F27849EB714}"/>
          </ac:spMkLst>
        </pc:spChg>
        <pc:spChg chg="del">
          <ac:chgData name="姿廷 歐" userId="171671889391695a" providerId="LiveId" clId="{7A487984-7BA2-43CB-A678-2CAC3F695FB5}" dt="2022-05-08T14:59:30.404" v="1187" actId="478"/>
          <ac:spMkLst>
            <pc:docMk/>
            <pc:sldMk cId="1769642984" sldId="263"/>
            <ac:spMk id="3" creationId="{B3A9CE84-08D7-8676-EE88-B6ECBA4F5A69}"/>
          </ac:spMkLst>
        </pc:spChg>
        <pc:spChg chg="del mod">
          <ac:chgData name="姿廷 歐" userId="171671889391695a" providerId="LiveId" clId="{7A487984-7BA2-43CB-A678-2CAC3F695FB5}" dt="2022-05-08T15:04:03.449" v="1210" actId="478"/>
          <ac:spMkLst>
            <pc:docMk/>
            <pc:sldMk cId="1769642984" sldId="263"/>
            <ac:spMk id="7" creationId="{23D8CF8A-05B5-6000-1D30-DF51C832D259}"/>
          </ac:spMkLst>
        </pc:spChg>
        <pc:spChg chg="mod">
          <ac:chgData name="姿廷 歐" userId="171671889391695a" providerId="LiveId" clId="{7A487984-7BA2-43CB-A678-2CAC3F695FB5}" dt="2022-05-08T15:04:08.295" v="1213" actId="20577"/>
          <ac:spMkLst>
            <pc:docMk/>
            <pc:sldMk cId="1769642984" sldId="263"/>
            <ac:spMk id="8" creationId="{87037DC5-5AA2-DD8A-F451-C72344227F64}"/>
          </ac:spMkLst>
        </pc:spChg>
      </pc:sldChg>
      <pc:sldChg chg="addSp modSp mod modClrScheme chgLayout">
        <pc:chgData name="姿廷 歐" userId="171671889391695a" providerId="LiveId" clId="{7A487984-7BA2-43CB-A678-2CAC3F695FB5}" dt="2022-05-08T15:07:24.001" v="1233" actId="1076"/>
        <pc:sldMkLst>
          <pc:docMk/>
          <pc:sldMk cId="1675316762" sldId="264"/>
        </pc:sldMkLst>
        <pc:spChg chg="mod">
          <ac:chgData name="姿廷 歐" userId="171671889391695a" providerId="LiveId" clId="{7A487984-7BA2-43CB-A678-2CAC3F695FB5}" dt="2022-05-08T14:57:26.407" v="1168" actId="1076"/>
          <ac:spMkLst>
            <pc:docMk/>
            <pc:sldMk cId="1675316762" sldId="264"/>
            <ac:spMk id="2" creationId="{A4BC6C56-279A-0E54-C0C2-C248B6BB09B2}"/>
          </ac:spMkLst>
        </pc:spChg>
        <pc:spChg chg="add mod">
          <ac:chgData name="姿廷 歐" userId="171671889391695a" providerId="LiveId" clId="{7A487984-7BA2-43CB-A678-2CAC3F695FB5}" dt="2022-05-08T14:57:33.997" v="1169" actId="1076"/>
          <ac:spMkLst>
            <pc:docMk/>
            <pc:sldMk cId="1675316762" sldId="264"/>
            <ac:spMk id="3" creationId="{F2C05DE5-AE0A-7972-8237-1F85E4FB352A}"/>
          </ac:spMkLst>
        </pc:spChg>
        <pc:spChg chg="mod ord">
          <ac:chgData name="姿廷 歐" userId="171671889391695a" providerId="LiveId" clId="{7A487984-7BA2-43CB-A678-2CAC3F695FB5}" dt="2022-05-08T14:59:13.262" v="1182" actId="20577"/>
          <ac:spMkLst>
            <pc:docMk/>
            <pc:sldMk cId="1675316762" sldId="264"/>
            <ac:spMk id="5" creationId="{96F18B2F-38E4-011E-F4F6-BAE9D809C840}"/>
          </ac:spMkLst>
        </pc:spChg>
        <pc:spChg chg="add mod">
          <ac:chgData name="姿廷 歐" userId="171671889391695a" providerId="LiveId" clId="{7A487984-7BA2-43CB-A678-2CAC3F695FB5}" dt="2022-05-08T14:57:02.262" v="1160" actId="1076"/>
          <ac:spMkLst>
            <pc:docMk/>
            <pc:sldMk cId="1675316762" sldId="264"/>
            <ac:spMk id="7" creationId="{8C83895B-A0EF-9438-9867-5D78CCDBA59D}"/>
          </ac:spMkLst>
        </pc:spChg>
        <pc:spChg chg="add mod">
          <ac:chgData name="姿廷 歐" userId="171671889391695a" providerId="LiveId" clId="{7A487984-7BA2-43CB-A678-2CAC3F695FB5}" dt="2022-05-08T15:07:24.001" v="1233" actId="1076"/>
          <ac:spMkLst>
            <pc:docMk/>
            <pc:sldMk cId="1675316762" sldId="264"/>
            <ac:spMk id="8" creationId="{FD38B9D4-3880-ADEB-3504-FC27D967330A}"/>
          </ac:spMkLst>
        </pc:spChg>
        <pc:spChg chg="add mod">
          <ac:chgData name="姿廷 歐" userId="171671889391695a" providerId="LiveId" clId="{7A487984-7BA2-43CB-A678-2CAC3F695FB5}" dt="2022-05-08T14:58:11.597" v="1172" actId="113"/>
          <ac:spMkLst>
            <pc:docMk/>
            <pc:sldMk cId="1675316762" sldId="264"/>
            <ac:spMk id="10" creationId="{125D0D77-4A36-5C9C-6D63-32D58599A0D4}"/>
          </ac:spMkLst>
        </pc:spChg>
        <pc:picChg chg="add mod">
          <ac:chgData name="姿廷 歐" userId="171671889391695a" providerId="LiveId" clId="{7A487984-7BA2-43CB-A678-2CAC3F695FB5}" dt="2022-05-08T14:49:35.643" v="1082"/>
          <ac:picMkLst>
            <pc:docMk/>
            <pc:sldMk cId="1675316762" sldId="264"/>
            <ac:picMk id="6" creationId="{F0D6D681-383D-F2E2-02F7-5F951EBE5DC0}"/>
          </ac:picMkLst>
        </pc:picChg>
        <pc:picChg chg="mod">
          <ac:chgData name="姿廷 歐" userId="171671889391695a" providerId="LiveId" clId="{7A487984-7BA2-43CB-A678-2CAC3F695FB5}" dt="2022-05-08T14:57:20.469" v="1167" actId="14100"/>
          <ac:picMkLst>
            <pc:docMk/>
            <pc:sldMk cId="1675316762" sldId="264"/>
            <ac:picMk id="9" creationId="{9075FB93-E717-0CE5-06A9-CD8CB44A6857}"/>
          </ac:picMkLst>
        </pc:picChg>
        <pc:picChg chg="add mod">
          <ac:chgData name="姿廷 歐" userId="171671889391695a" providerId="LiveId" clId="{7A487984-7BA2-43CB-A678-2CAC3F695FB5}" dt="2022-05-08T15:01:46.365" v="1201" actId="1076"/>
          <ac:picMkLst>
            <pc:docMk/>
            <pc:sldMk cId="1675316762" sldId="264"/>
            <ac:picMk id="12" creationId="{1C3427DE-3747-B43E-6C17-1CA0185AC3E1}"/>
          </ac:picMkLst>
        </pc:picChg>
      </pc:sldChg>
      <pc:sldChg chg="addSp delSp modSp mod">
        <pc:chgData name="姿廷 歐" userId="171671889391695a" providerId="LiveId" clId="{7A487984-7BA2-43CB-A678-2CAC3F695FB5}" dt="2022-05-08T14:59:16.999" v="1183" actId="20577"/>
        <pc:sldMkLst>
          <pc:docMk/>
          <pc:sldMk cId="1831080288" sldId="265"/>
        </pc:sldMkLst>
        <pc:spChg chg="add mod">
          <ac:chgData name="姿廷 歐" userId="171671889391695a" providerId="LiveId" clId="{7A487984-7BA2-43CB-A678-2CAC3F695FB5}" dt="2022-05-08T14:58:28.857" v="1173" actId="1076"/>
          <ac:spMkLst>
            <pc:docMk/>
            <pc:sldMk cId="1831080288" sldId="265"/>
            <ac:spMk id="2" creationId="{1A46C093-7303-50A3-A237-0127EA7401AA}"/>
          </ac:spMkLst>
        </pc:spChg>
        <pc:spChg chg="mod">
          <ac:chgData name="姿廷 歐" userId="171671889391695a" providerId="LiveId" clId="{7A487984-7BA2-43CB-A678-2CAC3F695FB5}" dt="2022-05-08T14:59:16.999" v="1183" actId="20577"/>
          <ac:spMkLst>
            <pc:docMk/>
            <pc:sldMk cId="1831080288" sldId="265"/>
            <ac:spMk id="5" creationId="{6FBDF12C-C9A8-B909-3E6E-CA21685B2D67}"/>
          </ac:spMkLst>
        </pc:spChg>
        <pc:spChg chg="add del mod">
          <ac:chgData name="姿廷 歐" userId="171671889391695a" providerId="LiveId" clId="{7A487984-7BA2-43CB-A678-2CAC3F695FB5}" dt="2022-05-08T14:54:16.830" v="1098"/>
          <ac:spMkLst>
            <pc:docMk/>
            <pc:sldMk cId="1831080288" sldId="265"/>
            <ac:spMk id="9" creationId="{9D9A1DFF-5AFB-C6FA-24A5-42F6F106379C}"/>
          </ac:spMkLst>
        </pc:spChg>
        <pc:picChg chg="add mod">
          <ac:chgData name="姿廷 歐" userId="171671889391695a" providerId="LiveId" clId="{7A487984-7BA2-43CB-A678-2CAC3F695FB5}" dt="2022-05-08T14:49:19.465" v="1079"/>
          <ac:picMkLst>
            <pc:docMk/>
            <pc:sldMk cId="1831080288" sldId="265"/>
            <ac:picMk id="6" creationId="{391EB574-6352-E8ED-D773-401067AE59B9}"/>
          </ac:picMkLst>
        </pc:picChg>
        <pc:picChg chg="add del mod">
          <ac:chgData name="姿廷 歐" userId="171671889391695a" providerId="LiveId" clId="{7A487984-7BA2-43CB-A678-2CAC3F695FB5}" dt="2022-05-08T14:50:54.931" v="1088" actId="478"/>
          <ac:picMkLst>
            <pc:docMk/>
            <pc:sldMk cId="1831080288" sldId="265"/>
            <ac:picMk id="7" creationId="{C7A9A08B-8771-7046-3400-DE236E012F14}"/>
          </ac:picMkLst>
        </pc:picChg>
      </pc:sldChg>
      <pc:sldChg chg="addSp delSp modSp new mod modClrScheme chgLayout">
        <pc:chgData name="姿廷 歐" userId="171671889391695a" providerId="LiveId" clId="{7A487984-7BA2-43CB-A678-2CAC3F695FB5}" dt="2022-05-08T15:07:30.751" v="1234" actId="1076"/>
        <pc:sldMkLst>
          <pc:docMk/>
          <pc:sldMk cId="69727090" sldId="266"/>
        </pc:sldMkLst>
        <pc:spChg chg="del mod">
          <ac:chgData name="姿廷 歐" userId="171671889391695a" providerId="LiveId" clId="{7A487984-7BA2-43CB-A678-2CAC3F695FB5}" dt="2022-05-08T13:57:47.625" v="10" actId="478"/>
          <ac:spMkLst>
            <pc:docMk/>
            <pc:sldMk cId="69727090" sldId="266"/>
            <ac:spMk id="2" creationId="{1A20A5BB-E3EC-A826-9BE3-AB2E98D43D9B}"/>
          </ac:spMkLst>
        </pc:spChg>
        <pc:spChg chg="del">
          <ac:chgData name="姿廷 歐" userId="171671889391695a" providerId="LiveId" clId="{7A487984-7BA2-43CB-A678-2CAC3F695FB5}" dt="2022-05-08T13:57:47.552" v="9" actId="478"/>
          <ac:spMkLst>
            <pc:docMk/>
            <pc:sldMk cId="69727090" sldId="266"/>
            <ac:spMk id="3" creationId="{0B5EBEB0-DA0A-D442-9860-852FC7EC5130}"/>
          </ac:spMkLst>
        </pc:spChg>
        <pc:spChg chg="del mod ord">
          <ac:chgData name="姿廷 歐" userId="171671889391695a" providerId="LiveId" clId="{7A487984-7BA2-43CB-A678-2CAC3F695FB5}" dt="2022-05-08T14:42:51.668" v="964" actId="478"/>
          <ac:spMkLst>
            <pc:docMk/>
            <pc:sldMk cId="69727090" sldId="266"/>
            <ac:spMk id="4" creationId="{C14B78F3-8933-08B3-888E-74816ECAA046}"/>
          </ac:spMkLst>
        </pc:spChg>
        <pc:spChg chg="mod ord">
          <ac:chgData name="姿廷 歐" userId="171671889391695a" providerId="LiveId" clId="{7A487984-7BA2-43CB-A678-2CAC3F695FB5}" dt="2022-05-08T14:58:55.353" v="1177" actId="20577"/>
          <ac:spMkLst>
            <pc:docMk/>
            <pc:sldMk cId="69727090" sldId="266"/>
            <ac:spMk id="5" creationId="{451AAD33-6AA5-430E-5713-AB027D07D59A}"/>
          </ac:spMkLst>
        </pc:spChg>
        <pc:spChg chg="add del mod">
          <ac:chgData name="姿廷 歐" userId="171671889391695a" providerId="LiveId" clId="{7A487984-7BA2-43CB-A678-2CAC3F695FB5}" dt="2022-05-08T14:45:19.555" v="989" actId="478"/>
          <ac:spMkLst>
            <pc:docMk/>
            <pc:sldMk cId="69727090" sldId="266"/>
            <ac:spMk id="10" creationId="{F6458531-F5D8-A378-D893-19CA1A84666A}"/>
          </ac:spMkLst>
        </pc:spChg>
        <pc:spChg chg="add mod">
          <ac:chgData name="姿廷 歐" userId="171671889391695a" providerId="LiveId" clId="{7A487984-7BA2-43CB-A678-2CAC3F695FB5}" dt="2022-05-08T15:07:30.751" v="1234" actId="1076"/>
          <ac:spMkLst>
            <pc:docMk/>
            <pc:sldMk cId="69727090" sldId="266"/>
            <ac:spMk id="12" creationId="{A4CD6160-2F8F-BA17-F654-08C8B53E88BE}"/>
          </ac:spMkLst>
        </pc:spChg>
        <pc:graphicFrameChg chg="add del mod modGraphic">
          <ac:chgData name="姿廷 歐" userId="171671889391695a" providerId="LiveId" clId="{7A487984-7BA2-43CB-A678-2CAC3F695FB5}" dt="2022-05-08T15:06:59.359" v="1230" actId="1076"/>
          <ac:graphicFrameMkLst>
            <pc:docMk/>
            <pc:sldMk cId="69727090" sldId="266"/>
            <ac:graphicFrameMk id="9" creationId="{416EB734-52A3-ED97-B03B-912D12FD0899}"/>
          </ac:graphicFrameMkLst>
        </pc:graphicFrameChg>
      </pc:sldChg>
      <pc:sldChg chg="addSp modSp new mod">
        <pc:chgData name="姿廷 歐" userId="171671889391695a" providerId="LiveId" clId="{7A487984-7BA2-43CB-A678-2CAC3F695FB5}" dt="2022-05-08T14:59:19.880" v="1184" actId="20577"/>
        <pc:sldMkLst>
          <pc:docMk/>
          <pc:sldMk cId="1596974855" sldId="267"/>
        </pc:sldMkLst>
        <pc:spChg chg="mod">
          <ac:chgData name="姿廷 歐" userId="171671889391695a" providerId="LiveId" clId="{7A487984-7BA2-43CB-A678-2CAC3F695FB5}" dt="2022-05-08T14:59:19.880" v="1184" actId="20577"/>
          <ac:spMkLst>
            <pc:docMk/>
            <pc:sldMk cId="1596974855" sldId="267"/>
            <ac:spMk id="3" creationId="{F5EDF8C5-54D7-918B-BD7D-D4187C6873A5}"/>
          </ac:spMkLst>
        </pc:spChg>
        <pc:picChg chg="add mod">
          <ac:chgData name="姿廷 歐" userId="171671889391695a" providerId="LiveId" clId="{7A487984-7BA2-43CB-A678-2CAC3F695FB5}" dt="2022-05-08T14:49:16.154" v="1078"/>
          <ac:picMkLst>
            <pc:docMk/>
            <pc:sldMk cId="1596974855" sldId="267"/>
            <ac:picMk id="4" creationId="{F7985B72-90EF-4B4E-3132-4AEF06A1394B}"/>
          </ac:picMkLst>
        </pc:picChg>
      </pc:sldChg>
      <pc:sldChg chg="add del">
        <pc:chgData name="姿廷 歐" userId="171671889391695a" providerId="LiveId" clId="{7A487984-7BA2-43CB-A678-2CAC3F695FB5}" dt="2022-05-08T14:49:27.383" v="1081" actId="47"/>
        <pc:sldMkLst>
          <pc:docMk/>
          <pc:sldMk cId="1651924690" sldId="268"/>
        </pc:sldMkLst>
      </pc:sldChg>
    </pc:docChg>
  </pc:docChgLst>
  <pc:docChgLst>
    <pc:chgData name="姿廷 歐" userId="171671889391695a" providerId="LiveId" clId="{BEB218B1-54A3-4B51-80B0-3AF715C1D10D}"/>
    <pc:docChg chg="undo custSel addSld modSld">
      <pc:chgData name="姿廷 歐" userId="171671889391695a" providerId="LiveId" clId="{BEB218B1-54A3-4B51-80B0-3AF715C1D10D}" dt="2022-05-08T06:41:04.877" v="1174" actId="1076"/>
      <pc:docMkLst>
        <pc:docMk/>
      </pc:docMkLst>
      <pc:sldChg chg="modSp mod">
        <pc:chgData name="姿廷 歐" userId="171671889391695a" providerId="LiveId" clId="{BEB218B1-54A3-4B51-80B0-3AF715C1D10D}" dt="2022-05-08T06:39:48.013" v="1142" actId="20577"/>
        <pc:sldMkLst>
          <pc:docMk/>
          <pc:sldMk cId="3498664153" sldId="256"/>
        </pc:sldMkLst>
        <pc:spChg chg="mod">
          <ac:chgData name="姿廷 歐" userId="171671889391695a" providerId="LiveId" clId="{BEB218B1-54A3-4B51-80B0-3AF715C1D10D}" dt="2022-05-08T06:39:30.441" v="1136" actId="1076"/>
          <ac:spMkLst>
            <pc:docMk/>
            <pc:sldMk cId="3498664153" sldId="256"/>
            <ac:spMk id="2" creationId="{38E640CF-1E72-434D-7DAD-045831B17063}"/>
          </ac:spMkLst>
        </pc:spChg>
        <pc:spChg chg="mod">
          <ac:chgData name="姿廷 歐" userId="171671889391695a" providerId="LiveId" clId="{BEB218B1-54A3-4B51-80B0-3AF715C1D10D}" dt="2022-05-08T06:39:35.533" v="1140" actId="20577"/>
          <ac:spMkLst>
            <pc:docMk/>
            <pc:sldMk cId="3498664153" sldId="256"/>
            <ac:spMk id="3" creationId="{F5A94976-B654-3B68-52DB-DE2294E67C22}"/>
          </ac:spMkLst>
        </pc:spChg>
        <pc:spChg chg="mod">
          <ac:chgData name="姿廷 歐" userId="171671889391695a" providerId="LiveId" clId="{BEB218B1-54A3-4B51-80B0-3AF715C1D10D}" dt="2022-05-08T06:39:48.013" v="1142" actId="20577"/>
          <ac:spMkLst>
            <pc:docMk/>
            <pc:sldMk cId="3498664153" sldId="256"/>
            <ac:spMk id="10" creationId="{BBB5D3FC-B105-CC5B-6636-818C359BF318}"/>
          </ac:spMkLst>
        </pc:spChg>
      </pc:sldChg>
      <pc:sldChg chg="modSp mod">
        <pc:chgData name="姿廷 歐" userId="171671889391695a" providerId="LiveId" clId="{BEB218B1-54A3-4B51-80B0-3AF715C1D10D}" dt="2022-05-08T05:49:52.481" v="0" actId="1076"/>
        <pc:sldMkLst>
          <pc:docMk/>
          <pc:sldMk cId="1170648076" sldId="258"/>
        </pc:sldMkLst>
        <pc:spChg chg="mod">
          <ac:chgData name="姿廷 歐" userId="171671889391695a" providerId="LiveId" clId="{BEB218B1-54A3-4B51-80B0-3AF715C1D10D}" dt="2022-05-08T05:49:52.481" v="0" actId="1076"/>
          <ac:spMkLst>
            <pc:docMk/>
            <pc:sldMk cId="1170648076" sldId="258"/>
            <ac:spMk id="12" creationId="{A77E39A1-7D40-4F6E-95F9-ADB8892169CE}"/>
          </ac:spMkLst>
        </pc:spChg>
      </pc:sldChg>
      <pc:sldChg chg="delSp modSp mod">
        <pc:chgData name="姿廷 歐" userId="171671889391695a" providerId="LiveId" clId="{BEB218B1-54A3-4B51-80B0-3AF715C1D10D}" dt="2022-05-08T06:11:02.385" v="1005"/>
        <pc:sldMkLst>
          <pc:docMk/>
          <pc:sldMk cId="411674345" sldId="259"/>
        </pc:sldMkLst>
        <pc:spChg chg="mod">
          <ac:chgData name="姿廷 歐" userId="171671889391695a" providerId="LiveId" clId="{BEB218B1-54A3-4B51-80B0-3AF715C1D10D}" dt="2022-05-08T06:11:02.385" v="1005"/>
          <ac:spMkLst>
            <pc:docMk/>
            <pc:sldMk cId="411674345" sldId="259"/>
            <ac:spMk id="35" creationId="{123194A9-119B-D889-E0CE-DCFE443B1861}"/>
          </ac:spMkLst>
        </pc:spChg>
        <pc:spChg chg="del mod">
          <ac:chgData name="姿廷 歐" userId="171671889391695a" providerId="LiveId" clId="{BEB218B1-54A3-4B51-80B0-3AF715C1D10D}" dt="2022-05-08T05:51:59.998" v="5"/>
          <ac:spMkLst>
            <pc:docMk/>
            <pc:sldMk cId="411674345" sldId="259"/>
            <ac:spMk id="37" creationId="{1F97DD2E-FB8D-A4A0-B3C4-888BD157C7EC}"/>
          </ac:spMkLst>
        </pc:spChg>
        <pc:spChg chg="mod">
          <ac:chgData name="姿廷 歐" userId="171671889391695a" providerId="LiveId" clId="{BEB218B1-54A3-4B51-80B0-3AF715C1D10D}" dt="2022-05-08T06:10:12.423" v="1001" actId="20577"/>
          <ac:spMkLst>
            <pc:docMk/>
            <pc:sldMk cId="411674345" sldId="259"/>
            <ac:spMk id="51" creationId="{B01E476A-E6EA-DB06-D6BA-689E1CF79D8A}"/>
          </ac:spMkLst>
        </pc:spChg>
      </pc:sldChg>
      <pc:sldChg chg="addSp delSp modSp mod">
        <pc:chgData name="姿廷 歐" userId="171671889391695a" providerId="LiveId" clId="{BEB218B1-54A3-4B51-80B0-3AF715C1D10D}" dt="2022-05-08T06:12:57.294" v="1087" actId="20577"/>
        <pc:sldMkLst>
          <pc:docMk/>
          <pc:sldMk cId="3426712853" sldId="261"/>
        </pc:sldMkLst>
        <pc:spChg chg="add del mod">
          <ac:chgData name="姿廷 歐" userId="171671889391695a" providerId="LiveId" clId="{BEB218B1-54A3-4B51-80B0-3AF715C1D10D}" dt="2022-05-08T06:12:57.294" v="1087" actId="20577"/>
          <ac:spMkLst>
            <pc:docMk/>
            <pc:sldMk cId="3426712853" sldId="261"/>
            <ac:spMk id="27" creationId="{E2CFAE3F-DE22-0206-DA2E-1A3C3D3D646B}"/>
          </ac:spMkLst>
        </pc:spChg>
      </pc:sldChg>
      <pc:sldChg chg="addSp delSp modSp new mod modClrScheme chgLayout">
        <pc:chgData name="姿廷 歐" userId="171671889391695a" providerId="LiveId" clId="{BEB218B1-54A3-4B51-80B0-3AF715C1D10D}" dt="2022-05-08T06:41:04.877" v="1174" actId="1076"/>
        <pc:sldMkLst>
          <pc:docMk/>
          <pc:sldMk cId="1675316762" sldId="264"/>
        </pc:sldMkLst>
        <pc:spChg chg="del mod ord">
          <ac:chgData name="姿廷 歐" userId="171671889391695a" providerId="LiveId" clId="{BEB218B1-54A3-4B51-80B0-3AF715C1D10D}" dt="2022-05-08T06:13:18.562" v="1089" actId="700"/>
          <ac:spMkLst>
            <pc:docMk/>
            <pc:sldMk cId="1675316762" sldId="264"/>
            <ac:spMk id="2" creationId="{10E79198-717A-69F7-841C-FFDE3A84FC1B}"/>
          </ac:spMkLst>
        </pc:spChg>
        <pc:spChg chg="add mod">
          <ac:chgData name="姿廷 歐" userId="171671889391695a" providerId="LiveId" clId="{BEB218B1-54A3-4B51-80B0-3AF715C1D10D}" dt="2022-05-08T06:41:04.877" v="1174" actId="1076"/>
          <ac:spMkLst>
            <pc:docMk/>
            <pc:sldMk cId="1675316762" sldId="264"/>
            <ac:spMk id="2" creationId="{A4BC6C56-279A-0E54-C0C2-C248B6BB09B2}"/>
          </ac:spMkLst>
        </pc:spChg>
        <pc:spChg chg="del mod ord">
          <ac:chgData name="姿廷 歐" userId="171671889391695a" providerId="LiveId" clId="{BEB218B1-54A3-4B51-80B0-3AF715C1D10D}" dt="2022-05-08T06:13:18.562" v="1089" actId="700"/>
          <ac:spMkLst>
            <pc:docMk/>
            <pc:sldMk cId="1675316762" sldId="264"/>
            <ac:spMk id="3" creationId="{2108E0B9-D014-8F3F-0DFF-80DD27667F7F}"/>
          </ac:spMkLst>
        </pc:spChg>
        <pc:spChg chg="del mod ord">
          <ac:chgData name="姿廷 歐" userId="171671889391695a" providerId="LiveId" clId="{BEB218B1-54A3-4B51-80B0-3AF715C1D10D}" dt="2022-05-08T06:14:35.831" v="1099" actId="478"/>
          <ac:spMkLst>
            <pc:docMk/>
            <pc:sldMk cId="1675316762" sldId="264"/>
            <ac:spMk id="4" creationId="{F57F9C4D-C1B1-8C17-1EF9-5F5DA8126105}"/>
          </ac:spMkLst>
        </pc:spChg>
        <pc:spChg chg="mod ord">
          <ac:chgData name="姿廷 歐" userId="171671889391695a" providerId="LiveId" clId="{BEB218B1-54A3-4B51-80B0-3AF715C1D10D}" dt="2022-05-08T06:14:41.940" v="1103" actId="20577"/>
          <ac:spMkLst>
            <pc:docMk/>
            <pc:sldMk cId="1675316762" sldId="264"/>
            <ac:spMk id="5" creationId="{96F18B2F-38E4-011E-F4F6-BAE9D809C840}"/>
          </ac:spMkLst>
        </pc:spChg>
        <pc:spChg chg="add del mod ord">
          <ac:chgData name="姿廷 歐" userId="171671889391695a" providerId="LiveId" clId="{BEB218B1-54A3-4B51-80B0-3AF715C1D10D}" dt="2022-05-08T06:14:19.828" v="1095" actId="478"/>
          <ac:spMkLst>
            <pc:docMk/>
            <pc:sldMk cId="1675316762" sldId="264"/>
            <ac:spMk id="6" creationId="{4029D80B-B837-13B0-B8C8-665A405785D1}"/>
          </ac:spMkLst>
        </pc:spChg>
        <pc:spChg chg="add del mod ord">
          <ac:chgData name="姿廷 歐" userId="171671889391695a" providerId="LiveId" clId="{BEB218B1-54A3-4B51-80B0-3AF715C1D10D}" dt="2022-05-08T06:14:23.738" v="1096" actId="478"/>
          <ac:spMkLst>
            <pc:docMk/>
            <pc:sldMk cId="1675316762" sldId="264"/>
            <ac:spMk id="7" creationId="{8B1EFD33-3CBD-89E9-7DA5-67A8021E865A}"/>
          </ac:spMkLst>
        </pc:spChg>
        <pc:picChg chg="add mod">
          <ac:chgData name="姿廷 歐" userId="171671889391695a" providerId="LiveId" clId="{BEB218B1-54A3-4B51-80B0-3AF715C1D10D}" dt="2022-05-08T06:15:33.595" v="1105" actId="1076"/>
          <ac:picMkLst>
            <pc:docMk/>
            <pc:sldMk cId="1675316762" sldId="264"/>
            <ac:picMk id="9" creationId="{9075FB93-E717-0CE5-06A9-CD8CB44A6857}"/>
          </ac:picMkLst>
        </pc:picChg>
      </pc:sldChg>
      <pc:sldChg chg="addSp delSp modSp new mod modClrScheme chgLayout">
        <pc:chgData name="姿廷 歐" userId="171671889391695a" providerId="LiveId" clId="{BEB218B1-54A3-4B51-80B0-3AF715C1D10D}" dt="2022-05-08T06:24:16.947" v="1135" actId="20577"/>
        <pc:sldMkLst>
          <pc:docMk/>
          <pc:sldMk cId="1831080288" sldId="265"/>
        </pc:sldMkLst>
        <pc:spChg chg="del">
          <ac:chgData name="姿廷 歐" userId="171671889391695a" providerId="LiveId" clId="{BEB218B1-54A3-4B51-80B0-3AF715C1D10D}" dt="2022-05-08T06:21:35.613" v="1107" actId="478"/>
          <ac:spMkLst>
            <pc:docMk/>
            <pc:sldMk cId="1831080288" sldId="265"/>
            <ac:spMk id="2" creationId="{FABF0E53-61C9-FF05-3E33-7CF960A5A133}"/>
          </ac:spMkLst>
        </pc:spChg>
        <pc:spChg chg="del mod">
          <ac:chgData name="姿廷 歐" userId="171671889391695a" providerId="LiveId" clId="{BEB218B1-54A3-4B51-80B0-3AF715C1D10D}" dt="2022-05-08T06:21:44.811" v="1110" actId="700"/>
          <ac:spMkLst>
            <pc:docMk/>
            <pc:sldMk cId="1831080288" sldId="265"/>
            <ac:spMk id="3" creationId="{1A789DD8-2BE6-9B1C-8010-528B6F121478}"/>
          </ac:spMkLst>
        </pc:spChg>
        <pc:spChg chg="del mod ord">
          <ac:chgData name="姿廷 歐" userId="171671889391695a" providerId="LiveId" clId="{BEB218B1-54A3-4B51-80B0-3AF715C1D10D}" dt="2022-05-08T06:24:03.619" v="1131" actId="478"/>
          <ac:spMkLst>
            <pc:docMk/>
            <pc:sldMk cId="1831080288" sldId="265"/>
            <ac:spMk id="4" creationId="{A77C9CF0-40BD-5B16-5160-C6878641FAB5}"/>
          </ac:spMkLst>
        </pc:spChg>
        <pc:spChg chg="mod ord">
          <ac:chgData name="姿廷 歐" userId="171671889391695a" providerId="LiveId" clId="{BEB218B1-54A3-4B51-80B0-3AF715C1D10D}" dt="2022-05-08T06:24:16.947" v="1135" actId="20577"/>
          <ac:spMkLst>
            <pc:docMk/>
            <pc:sldMk cId="1831080288" sldId="265"/>
            <ac:spMk id="5" creationId="{6FBDF12C-C9A8-B909-3E6E-CA21685B2D67}"/>
          </ac:spMkLst>
        </pc:spChg>
        <pc:spChg chg="add del mod ord">
          <ac:chgData name="姿廷 歐" userId="171671889391695a" providerId="LiveId" clId="{BEB218B1-54A3-4B51-80B0-3AF715C1D10D}" dt="2022-05-08T06:21:48.520" v="1111" actId="700"/>
          <ac:spMkLst>
            <pc:docMk/>
            <pc:sldMk cId="1831080288" sldId="265"/>
            <ac:spMk id="6" creationId="{7E7575D1-1E25-7963-46A0-C9932C5DEED8}"/>
          </ac:spMkLst>
        </pc:spChg>
        <pc:spChg chg="add mod">
          <ac:chgData name="姿廷 歐" userId="171671889391695a" providerId="LiveId" clId="{BEB218B1-54A3-4B51-80B0-3AF715C1D10D}" dt="2022-05-08T06:21:59.632" v="1112"/>
          <ac:spMkLst>
            <pc:docMk/>
            <pc:sldMk cId="1831080288" sldId="265"/>
            <ac:spMk id="8" creationId="{FE5894AA-8DCB-E9D3-A4C4-833811C85B45}"/>
          </ac:spMkLst>
        </pc:spChg>
        <pc:spChg chg="add del mod">
          <ac:chgData name="姿廷 歐" userId="171671889391695a" providerId="LiveId" clId="{BEB218B1-54A3-4B51-80B0-3AF715C1D10D}" dt="2022-05-08T06:22:58.012" v="1129" actId="478"/>
          <ac:spMkLst>
            <pc:docMk/>
            <pc:sldMk cId="1831080288" sldId="265"/>
            <ac:spMk id="10" creationId="{E6673AE4-1FD4-8DD1-5DE3-F5B9E06D18CB}"/>
          </ac:spMkLst>
        </pc:spChg>
        <pc:graphicFrameChg chg="add del mod modGraphic">
          <ac:chgData name="姿廷 歐" userId="171671889391695a" providerId="LiveId" clId="{BEB218B1-54A3-4B51-80B0-3AF715C1D10D}" dt="2022-05-08T06:22:33.298" v="1125" actId="478"/>
          <ac:graphicFrameMkLst>
            <pc:docMk/>
            <pc:sldMk cId="1831080288" sldId="265"/>
            <ac:graphicFrameMk id="7" creationId="{57E3C8DB-35AA-33B1-7230-F59BB98FC3FE}"/>
          </ac:graphicFrameMkLst>
        </pc:graphicFrameChg>
        <pc:graphicFrameChg chg="add del mod">
          <ac:chgData name="姿廷 歐" userId="171671889391695a" providerId="LiveId" clId="{BEB218B1-54A3-4B51-80B0-3AF715C1D10D}" dt="2022-05-08T06:22:58.012" v="1129" actId="478"/>
          <ac:graphicFrameMkLst>
            <pc:docMk/>
            <pc:sldMk cId="1831080288" sldId="265"/>
            <ac:graphicFrameMk id="9" creationId="{8C3766C1-B717-627D-8292-22EC50DDF83B}"/>
          </ac:graphicFrameMkLst>
        </pc:graphicFrameChg>
      </pc:sldChg>
    </pc:docChg>
  </pc:docChgLst>
  <pc:docChgLst>
    <pc:chgData name="姿廷 歐" userId="171671889391695a" providerId="LiveId" clId="{EA11BC6F-4BFE-4BE9-8A83-AE45B5D132D5}"/>
    <pc:docChg chg="custSel modSld">
      <pc:chgData name="姿廷 歐" userId="171671889391695a" providerId="LiveId" clId="{EA11BC6F-4BFE-4BE9-8A83-AE45B5D132D5}" dt="2022-05-07T11:12:09.686" v="731" actId="20577"/>
      <pc:docMkLst>
        <pc:docMk/>
      </pc:docMkLst>
      <pc:sldChg chg="modSp mod">
        <pc:chgData name="姿廷 歐" userId="171671889391695a" providerId="LiveId" clId="{EA11BC6F-4BFE-4BE9-8A83-AE45B5D132D5}" dt="2022-05-07T11:12:09.686" v="731" actId="20577"/>
        <pc:sldMkLst>
          <pc:docMk/>
          <pc:sldMk cId="3426712853" sldId="261"/>
        </pc:sldMkLst>
        <pc:spChg chg="mod">
          <ac:chgData name="姿廷 歐" userId="171671889391695a" providerId="LiveId" clId="{EA11BC6F-4BFE-4BE9-8A83-AE45B5D132D5}" dt="2022-05-07T10:59:41.755" v="0" actId="1076"/>
          <ac:spMkLst>
            <pc:docMk/>
            <pc:sldMk cId="3426712853" sldId="261"/>
            <ac:spMk id="2" creationId="{1748303C-E5F8-6537-4E98-C1A1D4FD8514}"/>
          </ac:spMkLst>
        </pc:spChg>
        <pc:spChg chg="mod">
          <ac:chgData name="姿廷 歐" userId="171671889391695a" providerId="LiveId" clId="{EA11BC6F-4BFE-4BE9-8A83-AE45B5D132D5}" dt="2022-05-07T11:12:09.686" v="731" actId="20577"/>
          <ac:spMkLst>
            <pc:docMk/>
            <pc:sldMk cId="3426712853" sldId="261"/>
            <ac:spMk id="27" creationId="{E2CFAE3F-DE22-0206-DA2E-1A3C3D3D646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43FF1D-3B22-43D3-904E-3CE80E0DA114}" type="doc">
      <dgm:prSet loTypeId="urn:microsoft.com/office/officeart/2005/8/layout/hierarchy1" loCatId="hierarchy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zh-TW" altLang="en-US"/>
        </a:p>
      </dgm:t>
    </dgm:pt>
    <dgm:pt modelId="{F6C831A6-0359-41F2-B6E5-02C3F71FC1FD}">
      <dgm:prSet phldrT="[文字]"/>
      <dgm:spPr/>
      <dgm:t>
        <a:bodyPr/>
        <a:lstStyle/>
        <a:p>
          <a:r>
            <a:rPr lang="zh-TW" altLang="en-US" dirty="0" smtClean="0"/>
            <a:t>科目</a:t>
          </a:r>
          <a:endParaRPr lang="zh-TW" altLang="en-US" dirty="0"/>
        </a:p>
      </dgm:t>
    </dgm:pt>
    <dgm:pt modelId="{B4EDEE57-91E3-45AE-AAFF-498EF46EFC30}" type="parTrans" cxnId="{B9FA8F11-1D4C-41B0-A5E5-0FF300BFBDC7}">
      <dgm:prSet/>
      <dgm:spPr/>
      <dgm:t>
        <a:bodyPr/>
        <a:lstStyle/>
        <a:p>
          <a:endParaRPr lang="zh-TW" altLang="en-US"/>
        </a:p>
      </dgm:t>
    </dgm:pt>
    <dgm:pt modelId="{0807CBDF-4F57-412F-9282-E214058DA18F}" type="sibTrans" cxnId="{B9FA8F11-1D4C-41B0-A5E5-0FF300BFBDC7}">
      <dgm:prSet/>
      <dgm:spPr/>
      <dgm:t>
        <a:bodyPr/>
        <a:lstStyle/>
        <a:p>
          <a:endParaRPr lang="zh-TW" altLang="en-US"/>
        </a:p>
      </dgm:t>
    </dgm:pt>
    <dgm:pt modelId="{7843A85F-8E52-4673-82A5-D794029F5E19}">
      <dgm:prSet phldrT="[文字]"/>
      <dgm:spPr>
        <a:noFill/>
        <a:ln>
          <a:noFill/>
        </a:ln>
      </dgm:spPr>
      <dgm:t>
        <a:bodyPr/>
        <a:lstStyle/>
        <a:p>
          <a:r>
            <a:rPr lang="zh-TW" altLang="en-US" dirty="0" smtClean="0">
              <a:noFill/>
            </a:rPr>
            <a:t>必修</a:t>
          </a:r>
          <a:endParaRPr lang="zh-TW" altLang="en-US" dirty="0">
            <a:noFill/>
          </a:endParaRPr>
        </a:p>
      </dgm:t>
    </dgm:pt>
    <dgm:pt modelId="{328A5183-4635-4946-B908-E7AFD52A59CD}" type="parTrans" cxnId="{152666F2-5853-478B-A413-82241556E284}">
      <dgm:prSet/>
      <dgm:spPr>
        <a:noFill/>
        <a:ln w="28575">
          <a:noFill/>
        </a:ln>
      </dgm:spPr>
      <dgm:t>
        <a:bodyPr/>
        <a:lstStyle/>
        <a:p>
          <a:endParaRPr lang="zh-TW" altLang="en-US">
            <a:noFill/>
          </a:endParaRPr>
        </a:p>
      </dgm:t>
    </dgm:pt>
    <dgm:pt modelId="{ED692A98-E873-4169-91F0-1E1133B7BF93}" type="sibTrans" cxnId="{152666F2-5853-478B-A413-82241556E284}">
      <dgm:prSet/>
      <dgm:spPr/>
      <dgm:t>
        <a:bodyPr/>
        <a:lstStyle/>
        <a:p>
          <a:endParaRPr lang="zh-TW" altLang="en-US"/>
        </a:p>
      </dgm:t>
    </dgm:pt>
    <dgm:pt modelId="{FB6F552B-7249-4FA6-9F70-56BA74A4C73D}">
      <dgm:prSet phldrT="[文字]"/>
      <dgm:spPr>
        <a:noFill/>
        <a:ln>
          <a:noFill/>
        </a:ln>
      </dgm:spPr>
      <dgm:t>
        <a:bodyPr/>
        <a:lstStyle/>
        <a:p>
          <a:r>
            <a:rPr lang="zh-TW" altLang="en-US" dirty="0" smtClean="0">
              <a:noFill/>
            </a:rPr>
            <a:t>選修</a:t>
          </a:r>
          <a:endParaRPr lang="zh-TW" altLang="en-US" dirty="0">
            <a:noFill/>
          </a:endParaRPr>
        </a:p>
      </dgm:t>
    </dgm:pt>
    <dgm:pt modelId="{729CD710-F7D8-4F73-BA62-A47237624563}" type="parTrans" cxnId="{E92BA78C-7892-4242-9439-56A1EF0CB3B3}">
      <dgm:prSet/>
      <dgm:spPr>
        <a:noFill/>
        <a:ln w="28575">
          <a:noFill/>
        </a:ln>
      </dgm:spPr>
      <dgm:t>
        <a:bodyPr/>
        <a:lstStyle/>
        <a:p>
          <a:endParaRPr lang="zh-TW" altLang="en-US">
            <a:noFill/>
          </a:endParaRPr>
        </a:p>
      </dgm:t>
    </dgm:pt>
    <dgm:pt modelId="{1BD67B43-1443-4CA5-B0CF-9D02C01B7D4F}" type="sibTrans" cxnId="{E92BA78C-7892-4242-9439-56A1EF0CB3B3}">
      <dgm:prSet/>
      <dgm:spPr/>
      <dgm:t>
        <a:bodyPr/>
        <a:lstStyle/>
        <a:p>
          <a:endParaRPr lang="zh-TW" altLang="en-US"/>
        </a:p>
      </dgm:t>
    </dgm:pt>
    <dgm:pt modelId="{518D4321-A326-4B4F-844E-A982559AB277}">
      <dgm:prSet phldrT="[文字]"/>
      <dgm:spPr>
        <a:noFill/>
        <a:ln>
          <a:noFill/>
        </a:ln>
      </dgm:spPr>
      <dgm:t>
        <a:bodyPr/>
        <a:lstStyle/>
        <a:p>
          <a:r>
            <a:rPr lang="zh-TW" altLang="en-US" b="1" dirty="0" smtClean="0">
              <a:noFill/>
              <a:latin typeface="思源黑体 CN Heavy" panose="020B0A00000000000000" pitchFamily="34" charset="-128"/>
              <a:ea typeface="思源黑体 CN Heavy" panose="020B0A00000000000000" pitchFamily="34" charset="-128"/>
            </a:rPr>
            <a:t>校定</a:t>
          </a:r>
          <a:r>
            <a:rPr lang="zh-TW" altLang="en-US" dirty="0" smtClean="0">
              <a:noFill/>
            </a:rPr>
            <a:t>科目</a:t>
          </a:r>
          <a:endParaRPr lang="zh-TW" altLang="en-US" dirty="0">
            <a:noFill/>
          </a:endParaRPr>
        </a:p>
      </dgm:t>
    </dgm:pt>
    <dgm:pt modelId="{D210E8B5-E499-47CF-BD28-B79E07296A58}" type="sibTrans" cxnId="{8935429A-27A2-4B25-AE40-3EC8842CEFD4}">
      <dgm:prSet/>
      <dgm:spPr/>
      <dgm:t>
        <a:bodyPr/>
        <a:lstStyle/>
        <a:p>
          <a:endParaRPr lang="zh-TW" altLang="en-US"/>
        </a:p>
      </dgm:t>
    </dgm:pt>
    <dgm:pt modelId="{BC2F077B-B40D-43D6-8204-D37B2AC6F05B}" type="parTrans" cxnId="{8935429A-27A2-4B25-AE40-3EC8842CEFD4}">
      <dgm:prSet/>
      <dgm:spPr>
        <a:noFill/>
        <a:ln w="28575">
          <a:noFill/>
        </a:ln>
      </dgm:spPr>
      <dgm:t>
        <a:bodyPr/>
        <a:lstStyle/>
        <a:p>
          <a:endParaRPr lang="zh-TW" altLang="en-US">
            <a:noFill/>
          </a:endParaRPr>
        </a:p>
      </dgm:t>
    </dgm:pt>
    <dgm:pt modelId="{22BA6CCB-CAD8-4A5C-BBE9-591984548A2F}">
      <dgm:prSet phldrT="[文字]"/>
      <dgm:spPr>
        <a:noFill/>
        <a:ln>
          <a:noFill/>
        </a:ln>
      </dgm:spPr>
      <dgm:t>
        <a:bodyPr/>
        <a:lstStyle/>
        <a:p>
          <a:r>
            <a:rPr lang="zh-TW" altLang="en-US" dirty="0" smtClean="0">
              <a:noFill/>
            </a:rPr>
            <a:t>必修</a:t>
          </a:r>
          <a:endParaRPr lang="zh-TW" altLang="en-US" dirty="0">
            <a:noFill/>
          </a:endParaRPr>
        </a:p>
      </dgm:t>
    </dgm:pt>
    <dgm:pt modelId="{1BF194CA-EA5E-4D1E-A249-E4C20B31EBFD}" type="sibTrans" cxnId="{84FCA45B-9A64-4D27-BA99-5A8EC1E5B4A1}">
      <dgm:prSet/>
      <dgm:spPr/>
      <dgm:t>
        <a:bodyPr/>
        <a:lstStyle/>
        <a:p>
          <a:endParaRPr lang="zh-TW" altLang="en-US"/>
        </a:p>
      </dgm:t>
    </dgm:pt>
    <dgm:pt modelId="{E9A477A3-163C-46F8-AFA1-B3A2D9BC495D}" type="parTrans" cxnId="{84FCA45B-9A64-4D27-BA99-5A8EC1E5B4A1}">
      <dgm:prSet/>
      <dgm:spPr>
        <a:noFill/>
        <a:ln w="28575">
          <a:noFill/>
        </a:ln>
      </dgm:spPr>
      <dgm:t>
        <a:bodyPr/>
        <a:lstStyle/>
        <a:p>
          <a:endParaRPr lang="zh-TW" altLang="en-US">
            <a:noFill/>
          </a:endParaRPr>
        </a:p>
      </dgm:t>
    </dgm:pt>
    <dgm:pt modelId="{163ACEDA-559B-4D24-BCE8-859CA7664A43}">
      <dgm:prSet phldrT="[文字]"/>
      <dgm:spPr>
        <a:noFill/>
        <a:ln>
          <a:noFill/>
        </a:ln>
      </dgm:spPr>
      <dgm:t>
        <a:bodyPr/>
        <a:lstStyle/>
        <a:p>
          <a:r>
            <a:rPr lang="zh-TW" altLang="en-US" b="1" dirty="0" smtClean="0">
              <a:noFill/>
              <a:latin typeface="思源黑体 CN Heavy" panose="020B0A00000000000000" pitchFamily="34" charset="-128"/>
              <a:ea typeface="思源黑体 CN Heavy" panose="020B0A00000000000000" pitchFamily="34" charset="-128"/>
            </a:rPr>
            <a:t>部定</a:t>
          </a:r>
          <a:r>
            <a:rPr lang="zh-TW" altLang="en-US" dirty="0" smtClean="0">
              <a:noFill/>
            </a:rPr>
            <a:t>科目</a:t>
          </a:r>
          <a:endParaRPr lang="zh-TW" altLang="en-US" dirty="0">
            <a:noFill/>
          </a:endParaRPr>
        </a:p>
      </dgm:t>
    </dgm:pt>
    <dgm:pt modelId="{12971210-523D-4A44-B48A-CE963CB9C327}" type="sibTrans" cxnId="{7C8C17E9-575B-4ED6-B758-161A91B117D4}">
      <dgm:prSet/>
      <dgm:spPr/>
      <dgm:t>
        <a:bodyPr/>
        <a:lstStyle/>
        <a:p>
          <a:endParaRPr lang="zh-TW" altLang="en-US"/>
        </a:p>
      </dgm:t>
    </dgm:pt>
    <dgm:pt modelId="{58CEE61B-C64B-4DA3-B0EA-888B21308547}" type="parTrans" cxnId="{7C8C17E9-575B-4ED6-B758-161A91B117D4}">
      <dgm:prSet/>
      <dgm:spPr>
        <a:noFill/>
        <a:ln w="28575">
          <a:noFill/>
        </a:ln>
      </dgm:spPr>
      <dgm:t>
        <a:bodyPr/>
        <a:lstStyle/>
        <a:p>
          <a:endParaRPr lang="zh-TW" altLang="en-US">
            <a:ln w="38100">
              <a:solidFill>
                <a:schemeClr val="tx1"/>
              </a:solidFill>
            </a:ln>
            <a:noFill/>
          </a:endParaRPr>
        </a:p>
      </dgm:t>
    </dgm:pt>
    <dgm:pt modelId="{47135C0A-046F-4B53-9C45-BE2A6FBD9D69}" type="pres">
      <dgm:prSet presAssocID="{C543FF1D-3B22-43D3-904E-3CE80E0DA1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9783DCDF-8493-44F0-8783-D3036F7A8EAE}" type="pres">
      <dgm:prSet presAssocID="{F6C831A6-0359-41F2-B6E5-02C3F71FC1FD}" presName="hierRoot1" presStyleCnt="0"/>
      <dgm:spPr/>
    </dgm:pt>
    <dgm:pt modelId="{304AF0DC-0E24-44C6-9934-19D8521FF0A3}" type="pres">
      <dgm:prSet presAssocID="{F6C831A6-0359-41F2-B6E5-02C3F71FC1FD}" presName="composite" presStyleCnt="0"/>
      <dgm:spPr/>
    </dgm:pt>
    <dgm:pt modelId="{799FC5B3-60E0-44CC-B5D9-D90624760A3C}" type="pres">
      <dgm:prSet presAssocID="{F6C831A6-0359-41F2-B6E5-02C3F71FC1FD}" presName="background" presStyleLbl="node0" presStyleIdx="0" presStyleCnt="1"/>
      <dgm:spPr/>
    </dgm:pt>
    <dgm:pt modelId="{C631F5E0-84BA-4F11-A401-9A46B698CE3E}" type="pres">
      <dgm:prSet presAssocID="{F6C831A6-0359-41F2-B6E5-02C3F71FC1FD}" presName="text" presStyleLbl="fgAcc0" presStyleIdx="0" presStyleCnt="1" custFlipHor="1" custLinFactNeighborX="-27332" custLinFactNeighborY="-75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9D772EB-45DD-42D8-A439-9E2FE79FE68A}" type="pres">
      <dgm:prSet presAssocID="{F6C831A6-0359-41F2-B6E5-02C3F71FC1FD}" presName="hierChild2" presStyleCnt="0"/>
      <dgm:spPr/>
    </dgm:pt>
    <dgm:pt modelId="{060B130D-F97D-4506-B8A4-D6AF223579DB}" type="pres">
      <dgm:prSet presAssocID="{BC2F077B-B40D-43D6-8204-D37B2AC6F05B}" presName="Name10" presStyleLbl="parChTrans1D2" presStyleIdx="0" presStyleCnt="2"/>
      <dgm:spPr/>
      <dgm:t>
        <a:bodyPr/>
        <a:lstStyle/>
        <a:p>
          <a:endParaRPr lang="zh-TW" altLang="en-US"/>
        </a:p>
      </dgm:t>
    </dgm:pt>
    <dgm:pt modelId="{DD3DCBBA-E938-440E-8212-B1C5CF978464}" type="pres">
      <dgm:prSet presAssocID="{518D4321-A326-4B4F-844E-A982559AB277}" presName="hierRoot2" presStyleCnt="0"/>
      <dgm:spPr/>
    </dgm:pt>
    <dgm:pt modelId="{CA434EE7-6DA9-42C3-B7FE-129CB48F9E03}" type="pres">
      <dgm:prSet presAssocID="{518D4321-A326-4B4F-844E-A982559AB277}" presName="composite2" presStyleCnt="0"/>
      <dgm:spPr/>
    </dgm:pt>
    <dgm:pt modelId="{4B9C6F44-34B9-4574-AEFB-56BCE6B6F090}" type="pres">
      <dgm:prSet presAssocID="{518D4321-A326-4B4F-844E-A982559AB277}" presName="background2" presStyleLbl="node2" presStyleIdx="0" presStyleCnt="2"/>
      <dgm:spPr>
        <a:noFill/>
        <a:ln>
          <a:noFill/>
        </a:ln>
      </dgm:spPr>
    </dgm:pt>
    <dgm:pt modelId="{26DE0B5C-8AB8-4C7F-B803-A5168CE703DB}" type="pres">
      <dgm:prSet presAssocID="{518D4321-A326-4B4F-844E-A982559AB277}" presName="text2" presStyleLbl="fgAcc2" presStyleIdx="0" presStyleCnt="2" custLinFactX="77903" custLinFactNeighborX="100000" custLinFactNeighborY="226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FC9B405-C579-4C7C-8679-841F3E54C754}" type="pres">
      <dgm:prSet presAssocID="{518D4321-A326-4B4F-844E-A982559AB277}" presName="hierChild3" presStyleCnt="0"/>
      <dgm:spPr/>
    </dgm:pt>
    <dgm:pt modelId="{253326FA-2AD0-40BD-B6F9-029C6FFB3AAF}" type="pres">
      <dgm:prSet presAssocID="{328A5183-4635-4946-B908-E7AFD52A59CD}" presName="Name17" presStyleLbl="parChTrans1D3" presStyleIdx="0" presStyleCnt="3"/>
      <dgm:spPr/>
      <dgm:t>
        <a:bodyPr/>
        <a:lstStyle/>
        <a:p>
          <a:endParaRPr lang="zh-TW" altLang="en-US"/>
        </a:p>
      </dgm:t>
    </dgm:pt>
    <dgm:pt modelId="{5BF82E22-6C86-4EBA-ADA8-54B2DB1F624C}" type="pres">
      <dgm:prSet presAssocID="{7843A85F-8E52-4673-82A5-D794029F5E19}" presName="hierRoot3" presStyleCnt="0"/>
      <dgm:spPr/>
    </dgm:pt>
    <dgm:pt modelId="{8B9E949A-3817-47F3-A7DC-E5FB8D2996CA}" type="pres">
      <dgm:prSet presAssocID="{7843A85F-8E52-4673-82A5-D794029F5E19}" presName="composite3" presStyleCnt="0"/>
      <dgm:spPr/>
    </dgm:pt>
    <dgm:pt modelId="{436C67ED-3D4A-494D-AFB1-98B248FED38B}" type="pres">
      <dgm:prSet presAssocID="{7843A85F-8E52-4673-82A5-D794029F5E19}" presName="background3" presStyleLbl="node3" presStyleIdx="0" presStyleCnt="3"/>
      <dgm:spPr>
        <a:noFill/>
        <a:ln>
          <a:noFill/>
        </a:ln>
      </dgm:spPr>
    </dgm:pt>
    <dgm:pt modelId="{2F5B77B7-14E9-4EC9-BED0-9533F47A86A2}" type="pres">
      <dgm:prSet presAssocID="{7843A85F-8E52-4673-82A5-D794029F5E19}" presName="text3" presStyleLbl="fgAcc3" presStyleIdx="0" presStyleCnt="3" custLinFactX="78858" custLinFactNeighborX="100000" custLinFactNeighborY="151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5C024D3-0CBE-44E3-AA59-E344063A1126}" type="pres">
      <dgm:prSet presAssocID="{7843A85F-8E52-4673-82A5-D794029F5E19}" presName="hierChild4" presStyleCnt="0"/>
      <dgm:spPr/>
    </dgm:pt>
    <dgm:pt modelId="{6661FA66-D74C-4F2F-880B-BB0622EECF05}" type="pres">
      <dgm:prSet presAssocID="{729CD710-F7D8-4F73-BA62-A47237624563}" presName="Name17" presStyleLbl="parChTrans1D3" presStyleIdx="1" presStyleCnt="3"/>
      <dgm:spPr/>
      <dgm:t>
        <a:bodyPr/>
        <a:lstStyle/>
        <a:p>
          <a:endParaRPr lang="zh-TW" altLang="en-US"/>
        </a:p>
      </dgm:t>
    </dgm:pt>
    <dgm:pt modelId="{8DBF780F-59EE-475B-B2BD-77745E8BBEE3}" type="pres">
      <dgm:prSet presAssocID="{FB6F552B-7249-4FA6-9F70-56BA74A4C73D}" presName="hierRoot3" presStyleCnt="0"/>
      <dgm:spPr/>
    </dgm:pt>
    <dgm:pt modelId="{53157658-4DD1-4839-A149-1F6104C3B0A9}" type="pres">
      <dgm:prSet presAssocID="{FB6F552B-7249-4FA6-9F70-56BA74A4C73D}" presName="composite3" presStyleCnt="0"/>
      <dgm:spPr/>
    </dgm:pt>
    <dgm:pt modelId="{2E353E96-2CE4-48DB-A538-DA417EEBC577}" type="pres">
      <dgm:prSet presAssocID="{FB6F552B-7249-4FA6-9F70-56BA74A4C73D}" presName="background3" presStyleLbl="node3" presStyleIdx="1" presStyleCnt="3"/>
      <dgm:spPr>
        <a:noFill/>
        <a:ln>
          <a:noFill/>
        </a:ln>
      </dgm:spPr>
    </dgm:pt>
    <dgm:pt modelId="{0E2AF60E-78BC-430E-9015-5BD165820A8C}" type="pres">
      <dgm:prSet presAssocID="{FB6F552B-7249-4FA6-9F70-56BA74A4C73D}" presName="text3" presStyleLbl="fgAcc3" presStyleIdx="1" presStyleCnt="3" custLinFactX="85917" custLinFactNeighborX="100000" custLinFactNeighborY="19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BC58C00-68F7-4431-B6F7-37DA201476A3}" type="pres">
      <dgm:prSet presAssocID="{FB6F552B-7249-4FA6-9F70-56BA74A4C73D}" presName="hierChild4" presStyleCnt="0"/>
      <dgm:spPr/>
    </dgm:pt>
    <dgm:pt modelId="{E9E99986-7BD4-4777-86E8-6DF55AC1D8E0}" type="pres">
      <dgm:prSet presAssocID="{58CEE61B-C64B-4DA3-B0EA-888B21308547}" presName="Name10" presStyleLbl="parChTrans1D2" presStyleIdx="1" presStyleCnt="2"/>
      <dgm:spPr/>
      <dgm:t>
        <a:bodyPr/>
        <a:lstStyle/>
        <a:p>
          <a:endParaRPr lang="zh-TW" altLang="en-US"/>
        </a:p>
      </dgm:t>
    </dgm:pt>
    <dgm:pt modelId="{6852139A-ABE3-41D8-8271-E16556D6A9A0}" type="pres">
      <dgm:prSet presAssocID="{163ACEDA-559B-4D24-BCE8-859CA7664A43}" presName="hierRoot2" presStyleCnt="0"/>
      <dgm:spPr/>
    </dgm:pt>
    <dgm:pt modelId="{007F4E67-B44C-4616-970F-2282220C6D03}" type="pres">
      <dgm:prSet presAssocID="{163ACEDA-559B-4D24-BCE8-859CA7664A43}" presName="composite2" presStyleCnt="0"/>
      <dgm:spPr/>
    </dgm:pt>
    <dgm:pt modelId="{5F580C5C-95FE-42AA-B04C-E4E1D9030898}" type="pres">
      <dgm:prSet presAssocID="{163ACEDA-559B-4D24-BCE8-859CA7664A43}" presName="background2" presStyleLbl="node2" presStyleIdx="1" presStyleCnt="2"/>
      <dgm:spPr>
        <a:noFill/>
        <a:ln>
          <a:noFill/>
        </a:ln>
      </dgm:spPr>
    </dgm:pt>
    <dgm:pt modelId="{DC409C8B-E248-4080-8AFF-F2BD90F31A6E}" type="pres">
      <dgm:prSet presAssocID="{163ACEDA-559B-4D24-BCE8-859CA7664A43}" presName="text2" presStyleLbl="fgAcc2" presStyleIdx="1" presStyleCnt="2" custLinFactX="-100000" custLinFactNeighborX="-128487" custLinFactNeighborY="151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A8AA3A3-9DB3-4C90-AE1A-98CFC90E4DE9}" type="pres">
      <dgm:prSet presAssocID="{163ACEDA-559B-4D24-BCE8-859CA7664A43}" presName="hierChild3" presStyleCnt="0"/>
      <dgm:spPr/>
    </dgm:pt>
    <dgm:pt modelId="{4A31A813-1BFD-413E-8797-B040F1AB3214}" type="pres">
      <dgm:prSet presAssocID="{E9A477A3-163C-46F8-AFA1-B3A2D9BC495D}" presName="Name17" presStyleLbl="parChTrans1D3" presStyleIdx="2" presStyleCnt="3"/>
      <dgm:spPr/>
      <dgm:t>
        <a:bodyPr/>
        <a:lstStyle/>
        <a:p>
          <a:endParaRPr lang="zh-TW" altLang="en-US"/>
        </a:p>
      </dgm:t>
    </dgm:pt>
    <dgm:pt modelId="{8607FDB1-7BCB-4E1F-8BAE-1993E17CEC99}" type="pres">
      <dgm:prSet presAssocID="{22BA6CCB-CAD8-4A5C-BBE9-591984548A2F}" presName="hierRoot3" presStyleCnt="0"/>
      <dgm:spPr/>
    </dgm:pt>
    <dgm:pt modelId="{7D73931D-CC1B-4516-9C57-90DB66978FF1}" type="pres">
      <dgm:prSet presAssocID="{22BA6CCB-CAD8-4A5C-BBE9-591984548A2F}" presName="composite3" presStyleCnt="0"/>
      <dgm:spPr/>
    </dgm:pt>
    <dgm:pt modelId="{044EBFEE-0EA9-479B-8F51-37CC5F267B25}" type="pres">
      <dgm:prSet presAssocID="{22BA6CCB-CAD8-4A5C-BBE9-591984548A2F}" presName="background3" presStyleLbl="node3" presStyleIdx="2" presStyleCnt="3"/>
      <dgm:spPr>
        <a:noFill/>
        <a:ln>
          <a:noFill/>
        </a:ln>
      </dgm:spPr>
    </dgm:pt>
    <dgm:pt modelId="{2357A0B9-967B-444F-94D7-FD45CB58C117}" type="pres">
      <dgm:prSet presAssocID="{22BA6CCB-CAD8-4A5C-BBE9-591984548A2F}" presName="text3" presStyleLbl="fgAcc3" presStyleIdx="2" presStyleCnt="3" custLinFactX="-100000" custLinFactNeighborX="-128357" custLinFactNeighborY="-56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F870364-4026-4C71-9485-87BF1B634E00}" type="pres">
      <dgm:prSet presAssocID="{22BA6CCB-CAD8-4A5C-BBE9-591984548A2F}" presName="hierChild4" presStyleCnt="0"/>
      <dgm:spPr/>
    </dgm:pt>
  </dgm:ptLst>
  <dgm:cxnLst>
    <dgm:cxn modelId="{3ED13E00-1689-44F1-A771-894C94BFC1FD}" type="presOf" srcId="{C543FF1D-3B22-43D3-904E-3CE80E0DA114}" destId="{47135C0A-046F-4B53-9C45-BE2A6FBD9D69}" srcOrd="0" destOrd="0" presId="urn:microsoft.com/office/officeart/2005/8/layout/hierarchy1"/>
    <dgm:cxn modelId="{84FCA45B-9A64-4D27-BA99-5A8EC1E5B4A1}" srcId="{163ACEDA-559B-4D24-BCE8-859CA7664A43}" destId="{22BA6CCB-CAD8-4A5C-BBE9-591984548A2F}" srcOrd="0" destOrd="0" parTransId="{E9A477A3-163C-46F8-AFA1-B3A2D9BC495D}" sibTransId="{1BF194CA-EA5E-4D1E-A249-E4C20B31EBFD}"/>
    <dgm:cxn modelId="{95E9F861-C1C8-41F4-8A37-D2E821111832}" type="presOf" srcId="{518D4321-A326-4B4F-844E-A982559AB277}" destId="{26DE0B5C-8AB8-4C7F-B803-A5168CE703DB}" srcOrd="0" destOrd="0" presId="urn:microsoft.com/office/officeart/2005/8/layout/hierarchy1"/>
    <dgm:cxn modelId="{D7582FA6-92D2-43A6-A7D8-EE095C30048A}" type="presOf" srcId="{22BA6CCB-CAD8-4A5C-BBE9-591984548A2F}" destId="{2357A0B9-967B-444F-94D7-FD45CB58C117}" srcOrd="0" destOrd="0" presId="urn:microsoft.com/office/officeart/2005/8/layout/hierarchy1"/>
    <dgm:cxn modelId="{C9EC9B55-65E7-404D-9EEF-52DADF2171B4}" type="presOf" srcId="{328A5183-4635-4946-B908-E7AFD52A59CD}" destId="{253326FA-2AD0-40BD-B6F9-029C6FFB3AAF}" srcOrd="0" destOrd="0" presId="urn:microsoft.com/office/officeart/2005/8/layout/hierarchy1"/>
    <dgm:cxn modelId="{E92BA78C-7892-4242-9439-56A1EF0CB3B3}" srcId="{518D4321-A326-4B4F-844E-A982559AB277}" destId="{FB6F552B-7249-4FA6-9F70-56BA74A4C73D}" srcOrd="1" destOrd="0" parTransId="{729CD710-F7D8-4F73-BA62-A47237624563}" sibTransId="{1BD67B43-1443-4CA5-B0CF-9D02C01B7D4F}"/>
    <dgm:cxn modelId="{B51CA296-6361-4A5A-9BE1-13B0C677CDDB}" type="presOf" srcId="{FB6F552B-7249-4FA6-9F70-56BA74A4C73D}" destId="{0E2AF60E-78BC-430E-9015-5BD165820A8C}" srcOrd="0" destOrd="0" presId="urn:microsoft.com/office/officeart/2005/8/layout/hierarchy1"/>
    <dgm:cxn modelId="{11B703CB-9C0A-4AB8-8AD4-989FDF427CB0}" type="presOf" srcId="{163ACEDA-559B-4D24-BCE8-859CA7664A43}" destId="{DC409C8B-E248-4080-8AFF-F2BD90F31A6E}" srcOrd="0" destOrd="0" presId="urn:microsoft.com/office/officeart/2005/8/layout/hierarchy1"/>
    <dgm:cxn modelId="{8935429A-27A2-4B25-AE40-3EC8842CEFD4}" srcId="{F6C831A6-0359-41F2-B6E5-02C3F71FC1FD}" destId="{518D4321-A326-4B4F-844E-A982559AB277}" srcOrd="0" destOrd="0" parTransId="{BC2F077B-B40D-43D6-8204-D37B2AC6F05B}" sibTransId="{D210E8B5-E499-47CF-BD28-B79E07296A58}"/>
    <dgm:cxn modelId="{16F74D14-1C29-49D1-8A52-3F0AC8F76F04}" type="presOf" srcId="{F6C831A6-0359-41F2-B6E5-02C3F71FC1FD}" destId="{C631F5E0-84BA-4F11-A401-9A46B698CE3E}" srcOrd="0" destOrd="0" presId="urn:microsoft.com/office/officeart/2005/8/layout/hierarchy1"/>
    <dgm:cxn modelId="{F7F6B8C5-5ACF-405A-BDD8-F1822FDEED43}" type="presOf" srcId="{58CEE61B-C64B-4DA3-B0EA-888B21308547}" destId="{E9E99986-7BD4-4777-86E8-6DF55AC1D8E0}" srcOrd="0" destOrd="0" presId="urn:microsoft.com/office/officeart/2005/8/layout/hierarchy1"/>
    <dgm:cxn modelId="{7C8C17E9-575B-4ED6-B758-161A91B117D4}" srcId="{F6C831A6-0359-41F2-B6E5-02C3F71FC1FD}" destId="{163ACEDA-559B-4D24-BCE8-859CA7664A43}" srcOrd="1" destOrd="0" parTransId="{58CEE61B-C64B-4DA3-B0EA-888B21308547}" sibTransId="{12971210-523D-4A44-B48A-CE963CB9C327}"/>
    <dgm:cxn modelId="{A2E8AA61-942F-40BF-BB12-B23F4B07484C}" type="presOf" srcId="{BC2F077B-B40D-43D6-8204-D37B2AC6F05B}" destId="{060B130D-F97D-4506-B8A4-D6AF223579DB}" srcOrd="0" destOrd="0" presId="urn:microsoft.com/office/officeart/2005/8/layout/hierarchy1"/>
    <dgm:cxn modelId="{7A373ED5-1E1D-4DD8-8068-3F96F12E9046}" type="presOf" srcId="{729CD710-F7D8-4F73-BA62-A47237624563}" destId="{6661FA66-D74C-4F2F-880B-BB0622EECF05}" srcOrd="0" destOrd="0" presId="urn:microsoft.com/office/officeart/2005/8/layout/hierarchy1"/>
    <dgm:cxn modelId="{B9FA8F11-1D4C-41B0-A5E5-0FF300BFBDC7}" srcId="{C543FF1D-3B22-43D3-904E-3CE80E0DA114}" destId="{F6C831A6-0359-41F2-B6E5-02C3F71FC1FD}" srcOrd="0" destOrd="0" parTransId="{B4EDEE57-91E3-45AE-AAFF-498EF46EFC30}" sibTransId="{0807CBDF-4F57-412F-9282-E214058DA18F}"/>
    <dgm:cxn modelId="{399F93A7-A50C-4813-87E4-6F64D5A887B0}" type="presOf" srcId="{7843A85F-8E52-4673-82A5-D794029F5E19}" destId="{2F5B77B7-14E9-4EC9-BED0-9533F47A86A2}" srcOrd="0" destOrd="0" presId="urn:microsoft.com/office/officeart/2005/8/layout/hierarchy1"/>
    <dgm:cxn modelId="{3BA6EB1C-0C06-4044-A88F-7DC043A42C23}" type="presOf" srcId="{E9A477A3-163C-46F8-AFA1-B3A2D9BC495D}" destId="{4A31A813-1BFD-413E-8797-B040F1AB3214}" srcOrd="0" destOrd="0" presId="urn:microsoft.com/office/officeart/2005/8/layout/hierarchy1"/>
    <dgm:cxn modelId="{152666F2-5853-478B-A413-82241556E284}" srcId="{518D4321-A326-4B4F-844E-A982559AB277}" destId="{7843A85F-8E52-4673-82A5-D794029F5E19}" srcOrd="0" destOrd="0" parTransId="{328A5183-4635-4946-B908-E7AFD52A59CD}" sibTransId="{ED692A98-E873-4169-91F0-1E1133B7BF93}"/>
    <dgm:cxn modelId="{B065EBD3-EF2A-4FDC-B39E-D1AC85BDAADA}" type="presParOf" srcId="{47135C0A-046F-4B53-9C45-BE2A6FBD9D69}" destId="{9783DCDF-8493-44F0-8783-D3036F7A8EAE}" srcOrd="0" destOrd="0" presId="urn:microsoft.com/office/officeart/2005/8/layout/hierarchy1"/>
    <dgm:cxn modelId="{A9E1BF93-9EB1-41A8-9B66-D2AB95D50FFA}" type="presParOf" srcId="{9783DCDF-8493-44F0-8783-D3036F7A8EAE}" destId="{304AF0DC-0E24-44C6-9934-19D8521FF0A3}" srcOrd="0" destOrd="0" presId="urn:microsoft.com/office/officeart/2005/8/layout/hierarchy1"/>
    <dgm:cxn modelId="{7822FCD9-4B00-4388-98F3-9C119BB91400}" type="presParOf" srcId="{304AF0DC-0E24-44C6-9934-19D8521FF0A3}" destId="{799FC5B3-60E0-44CC-B5D9-D90624760A3C}" srcOrd="0" destOrd="0" presId="urn:microsoft.com/office/officeart/2005/8/layout/hierarchy1"/>
    <dgm:cxn modelId="{83847DE1-7755-4C16-B156-39CE91E8DD2E}" type="presParOf" srcId="{304AF0DC-0E24-44C6-9934-19D8521FF0A3}" destId="{C631F5E0-84BA-4F11-A401-9A46B698CE3E}" srcOrd="1" destOrd="0" presId="urn:microsoft.com/office/officeart/2005/8/layout/hierarchy1"/>
    <dgm:cxn modelId="{67C1B6F9-5D42-42C2-AEEC-BB1BC919869B}" type="presParOf" srcId="{9783DCDF-8493-44F0-8783-D3036F7A8EAE}" destId="{C9D772EB-45DD-42D8-A439-9E2FE79FE68A}" srcOrd="1" destOrd="0" presId="urn:microsoft.com/office/officeart/2005/8/layout/hierarchy1"/>
    <dgm:cxn modelId="{577F91A9-C767-4BAC-90B3-90EBB6EA1BE3}" type="presParOf" srcId="{C9D772EB-45DD-42D8-A439-9E2FE79FE68A}" destId="{060B130D-F97D-4506-B8A4-D6AF223579DB}" srcOrd="0" destOrd="0" presId="urn:microsoft.com/office/officeart/2005/8/layout/hierarchy1"/>
    <dgm:cxn modelId="{99626870-848B-4D47-897E-24BB317EAC25}" type="presParOf" srcId="{C9D772EB-45DD-42D8-A439-9E2FE79FE68A}" destId="{DD3DCBBA-E938-440E-8212-B1C5CF978464}" srcOrd="1" destOrd="0" presId="urn:microsoft.com/office/officeart/2005/8/layout/hierarchy1"/>
    <dgm:cxn modelId="{52036B3E-08EF-4F30-8999-5E23ADBC9F0D}" type="presParOf" srcId="{DD3DCBBA-E938-440E-8212-B1C5CF978464}" destId="{CA434EE7-6DA9-42C3-B7FE-129CB48F9E03}" srcOrd="0" destOrd="0" presId="urn:microsoft.com/office/officeart/2005/8/layout/hierarchy1"/>
    <dgm:cxn modelId="{FD6A8BAE-0A89-46F0-8364-6DEF738A1FF9}" type="presParOf" srcId="{CA434EE7-6DA9-42C3-B7FE-129CB48F9E03}" destId="{4B9C6F44-34B9-4574-AEFB-56BCE6B6F090}" srcOrd="0" destOrd="0" presId="urn:microsoft.com/office/officeart/2005/8/layout/hierarchy1"/>
    <dgm:cxn modelId="{2E534975-B66F-4BC6-AE6F-133E928F4B31}" type="presParOf" srcId="{CA434EE7-6DA9-42C3-B7FE-129CB48F9E03}" destId="{26DE0B5C-8AB8-4C7F-B803-A5168CE703DB}" srcOrd="1" destOrd="0" presId="urn:microsoft.com/office/officeart/2005/8/layout/hierarchy1"/>
    <dgm:cxn modelId="{894D3754-CA81-45C0-A1B0-E20EA4CDDC27}" type="presParOf" srcId="{DD3DCBBA-E938-440E-8212-B1C5CF978464}" destId="{5FC9B405-C579-4C7C-8679-841F3E54C754}" srcOrd="1" destOrd="0" presId="urn:microsoft.com/office/officeart/2005/8/layout/hierarchy1"/>
    <dgm:cxn modelId="{34B14D28-1E54-4802-B82B-667FFC46A69E}" type="presParOf" srcId="{5FC9B405-C579-4C7C-8679-841F3E54C754}" destId="{253326FA-2AD0-40BD-B6F9-029C6FFB3AAF}" srcOrd="0" destOrd="0" presId="urn:microsoft.com/office/officeart/2005/8/layout/hierarchy1"/>
    <dgm:cxn modelId="{BBE6C345-ADC9-401F-9C48-F874E9332F8B}" type="presParOf" srcId="{5FC9B405-C579-4C7C-8679-841F3E54C754}" destId="{5BF82E22-6C86-4EBA-ADA8-54B2DB1F624C}" srcOrd="1" destOrd="0" presId="urn:microsoft.com/office/officeart/2005/8/layout/hierarchy1"/>
    <dgm:cxn modelId="{5115CF90-0B07-4814-A640-CCAF3C44FAAC}" type="presParOf" srcId="{5BF82E22-6C86-4EBA-ADA8-54B2DB1F624C}" destId="{8B9E949A-3817-47F3-A7DC-E5FB8D2996CA}" srcOrd="0" destOrd="0" presId="urn:microsoft.com/office/officeart/2005/8/layout/hierarchy1"/>
    <dgm:cxn modelId="{50DA5E9E-52F7-44B1-B997-98DCC1B7BF68}" type="presParOf" srcId="{8B9E949A-3817-47F3-A7DC-E5FB8D2996CA}" destId="{436C67ED-3D4A-494D-AFB1-98B248FED38B}" srcOrd="0" destOrd="0" presId="urn:microsoft.com/office/officeart/2005/8/layout/hierarchy1"/>
    <dgm:cxn modelId="{FAF910E9-E5DE-4A2D-98BE-6D0E7326521B}" type="presParOf" srcId="{8B9E949A-3817-47F3-A7DC-E5FB8D2996CA}" destId="{2F5B77B7-14E9-4EC9-BED0-9533F47A86A2}" srcOrd="1" destOrd="0" presId="urn:microsoft.com/office/officeart/2005/8/layout/hierarchy1"/>
    <dgm:cxn modelId="{4E770C01-5B25-4A28-8889-4D74FAF3BE15}" type="presParOf" srcId="{5BF82E22-6C86-4EBA-ADA8-54B2DB1F624C}" destId="{65C024D3-0CBE-44E3-AA59-E344063A1126}" srcOrd="1" destOrd="0" presId="urn:microsoft.com/office/officeart/2005/8/layout/hierarchy1"/>
    <dgm:cxn modelId="{63ACBE34-6726-4531-A6A1-731625ABAD90}" type="presParOf" srcId="{5FC9B405-C579-4C7C-8679-841F3E54C754}" destId="{6661FA66-D74C-4F2F-880B-BB0622EECF05}" srcOrd="2" destOrd="0" presId="urn:microsoft.com/office/officeart/2005/8/layout/hierarchy1"/>
    <dgm:cxn modelId="{F7A99246-BCA3-4DC3-8C96-C09243FEDBB4}" type="presParOf" srcId="{5FC9B405-C579-4C7C-8679-841F3E54C754}" destId="{8DBF780F-59EE-475B-B2BD-77745E8BBEE3}" srcOrd="3" destOrd="0" presId="urn:microsoft.com/office/officeart/2005/8/layout/hierarchy1"/>
    <dgm:cxn modelId="{F9BF72E9-79AC-492F-B8DB-C396B7BD5606}" type="presParOf" srcId="{8DBF780F-59EE-475B-B2BD-77745E8BBEE3}" destId="{53157658-4DD1-4839-A149-1F6104C3B0A9}" srcOrd="0" destOrd="0" presId="urn:microsoft.com/office/officeart/2005/8/layout/hierarchy1"/>
    <dgm:cxn modelId="{69CD383D-C3C7-4CE5-AABE-7E850FE9CA3E}" type="presParOf" srcId="{53157658-4DD1-4839-A149-1F6104C3B0A9}" destId="{2E353E96-2CE4-48DB-A538-DA417EEBC577}" srcOrd="0" destOrd="0" presId="urn:microsoft.com/office/officeart/2005/8/layout/hierarchy1"/>
    <dgm:cxn modelId="{789BA276-3141-4F7C-95EA-EF5250859E78}" type="presParOf" srcId="{53157658-4DD1-4839-A149-1F6104C3B0A9}" destId="{0E2AF60E-78BC-430E-9015-5BD165820A8C}" srcOrd="1" destOrd="0" presId="urn:microsoft.com/office/officeart/2005/8/layout/hierarchy1"/>
    <dgm:cxn modelId="{E10CABB5-B68F-4913-A5F4-8BA8248AFBAE}" type="presParOf" srcId="{8DBF780F-59EE-475B-B2BD-77745E8BBEE3}" destId="{6BC58C00-68F7-4431-B6F7-37DA201476A3}" srcOrd="1" destOrd="0" presId="urn:microsoft.com/office/officeart/2005/8/layout/hierarchy1"/>
    <dgm:cxn modelId="{87BA3F7D-3C22-4450-B7A1-B362E8D64419}" type="presParOf" srcId="{C9D772EB-45DD-42D8-A439-9E2FE79FE68A}" destId="{E9E99986-7BD4-4777-86E8-6DF55AC1D8E0}" srcOrd="2" destOrd="0" presId="urn:microsoft.com/office/officeart/2005/8/layout/hierarchy1"/>
    <dgm:cxn modelId="{DC9314FB-CD7F-45E5-85D0-0238FB4AAF13}" type="presParOf" srcId="{C9D772EB-45DD-42D8-A439-9E2FE79FE68A}" destId="{6852139A-ABE3-41D8-8271-E16556D6A9A0}" srcOrd="3" destOrd="0" presId="urn:microsoft.com/office/officeart/2005/8/layout/hierarchy1"/>
    <dgm:cxn modelId="{A0B02B5C-A213-450D-8E5D-4244008751A1}" type="presParOf" srcId="{6852139A-ABE3-41D8-8271-E16556D6A9A0}" destId="{007F4E67-B44C-4616-970F-2282220C6D03}" srcOrd="0" destOrd="0" presId="urn:microsoft.com/office/officeart/2005/8/layout/hierarchy1"/>
    <dgm:cxn modelId="{C06BCE9D-8C51-4AE0-8291-04EE0BD833DE}" type="presParOf" srcId="{007F4E67-B44C-4616-970F-2282220C6D03}" destId="{5F580C5C-95FE-42AA-B04C-E4E1D9030898}" srcOrd="0" destOrd="0" presId="urn:microsoft.com/office/officeart/2005/8/layout/hierarchy1"/>
    <dgm:cxn modelId="{3515AC17-A745-41D6-835D-71CBA9B8220F}" type="presParOf" srcId="{007F4E67-B44C-4616-970F-2282220C6D03}" destId="{DC409C8B-E248-4080-8AFF-F2BD90F31A6E}" srcOrd="1" destOrd="0" presId="urn:microsoft.com/office/officeart/2005/8/layout/hierarchy1"/>
    <dgm:cxn modelId="{F52AB58C-EA00-4B90-9EE1-09A08C999302}" type="presParOf" srcId="{6852139A-ABE3-41D8-8271-E16556D6A9A0}" destId="{5A8AA3A3-9DB3-4C90-AE1A-98CFC90E4DE9}" srcOrd="1" destOrd="0" presId="urn:microsoft.com/office/officeart/2005/8/layout/hierarchy1"/>
    <dgm:cxn modelId="{69A5EFAF-9A8D-4246-A2D1-259C7CF7715F}" type="presParOf" srcId="{5A8AA3A3-9DB3-4C90-AE1A-98CFC90E4DE9}" destId="{4A31A813-1BFD-413E-8797-B040F1AB3214}" srcOrd="0" destOrd="0" presId="urn:microsoft.com/office/officeart/2005/8/layout/hierarchy1"/>
    <dgm:cxn modelId="{4BE49D60-3201-4AD2-BEE4-1C9597444ADC}" type="presParOf" srcId="{5A8AA3A3-9DB3-4C90-AE1A-98CFC90E4DE9}" destId="{8607FDB1-7BCB-4E1F-8BAE-1993E17CEC99}" srcOrd="1" destOrd="0" presId="urn:microsoft.com/office/officeart/2005/8/layout/hierarchy1"/>
    <dgm:cxn modelId="{5C69C4E1-FE03-4B13-980C-8091D00F6E15}" type="presParOf" srcId="{8607FDB1-7BCB-4E1F-8BAE-1993E17CEC99}" destId="{7D73931D-CC1B-4516-9C57-90DB66978FF1}" srcOrd="0" destOrd="0" presId="urn:microsoft.com/office/officeart/2005/8/layout/hierarchy1"/>
    <dgm:cxn modelId="{238937C0-1059-4883-BD9B-5F889861F868}" type="presParOf" srcId="{7D73931D-CC1B-4516-9C57-90DB66978FF1}" destId="{044EBFEE-0EA9-479B-8F51-37CC5F267B25}" srcOrd="0" destOrd="0" presId="urn:microsoft.com/office/officeart/2005/8/layout/hierarchy1"/>
    <dgm:cxn modelId="{D0B0E6C1-C6D3-4468-B08F-C956963A7699}" type="presParOf" srcId="{7D73931D-CC1B-4516-9C57-90DB66978FF1}" destId="{2357A0B9-967B-444F-94D7-FD45CB58C117}" srcOrd="1" destOrd="0" presId="urn:microsoft.com/office/officeart/2005/8/layout/hierarchy1"/>
    <dgm:cxn modelId="{AD57163E-5068-43E1-A18C-84F7EC2E9EE2}" type="presParOf" srcId="{8607FDB1-7BCB-4E1F-8BAE-1993E17CEC99}" destId="{3F870364-4026-4C71-9485-87BF1B634E0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43FF1D-3B22-43D3-904E-3CE80E0DA114}" type="doc">
      <dgm:prSet loTypeId="urn:microsoft.com/office/officeart/2005/8/layout/hierarchy1" loCatId="hierarchy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zh-TW" altLang="en-US"/>
        </a:p>
      </dgm:t>
    </dgm:pt>
    <dgm:pt modelId="{F6C831A6-0359-41F2-B6E5-02C3F71FC1FD}">
      <dgm:prSet phldrT="[文字]"/>
      <dgm:spPr/>
      <dgm:t>
        <a:bodyPr/>
        <a:lstStyle/>
        <a:p>
          <a:r>
            <a:rPr lang="zh-TW" altLang="en-US" dirty="0" smtClean="0"/>
            <a:t>科目</a:t>
          </a:r>
          <a:endParaRPr lang="zh-TW" altLang="en-US" dirty="0"/>
        </a:p>
      </dgm:t>
    </dgm:pt>
    <dgm:pt modelId="{B4EDEE57-91E3-45AE-AAFF-498EF46EFC30}" type="parTrans" cxnId="{B9FA8F11-1D4C-41B0-A5E5-0FF300BFBDC7}">
      <dgm:prSet/>
      <dgm:spPr/>
      <dgm:t>
        <a:bodyPr/>
        <a:lstStyle/>
        <a:p>
          <a:endParaRPr lang="zh-TW" altLang="en-US"/>
        </a:p>
      </dgm:t>
    </dgm:pt>
    <dgm:pt modelId="{0807CBDF-4F57-412F-9282-E214058DA18F}" type="sibTrans" cxnId="{B9FA8F11-1D4C-41B0-A5E5-0FF300BFBDC7}">
      <dgm:prSet/>
      <dgm:spPr/>
      <dgm:t>
        <a:bodyPr/>
        <a:lstStyle/>
        <a:p>
          <a:endParaRPr lang="zh-TW" altLang="en-US"/>
        </a:p>
      </dgm:t>
    </dgm:pt>
    <dgm:pt modelId="{518D4321-A326-4B4F-844E-A982559AB277}">
      <dgm:prSet phldrT="[文字]"/>
      <dgm:spPr/>
      <dgm:t>
        <a:bodyPr/>
        <a:lstStyle/>
        <a:p>
          <a:r>
            <a:rPr lang="zh-TW" altLang="en-US" b="1" dirty="0" smtClean="0">
              <a:latin typeface="思源黑体 CN Heavy" panose="020B0A00000000000000" pitchFamily="34" charset="-128"/>
              <a:ea typeface="思源黑体 CN Heavy" panose="020B0A00000000000000" pitchFamily="34" charset="-128"/>
            </a:rPr>
            <a:t>校定</a:t>
          </a:r>
          <a:r>
            <a:rPr lang="zh-TW" altLang="en-US" dirty="0" smtClean="0"/>
            <a:t>科目</a:t>
          </a:r>
          <a:endParaRPr lang="zh-TW" altLang="en-US" dirty="0"/>
        </a:p>
      </dgm:t>
    </dgm:pt>
    <dgm:pt modelId="{BC2F077B-B40D-43D6-8204-D37B2AC6F05B}" type="parTrans" cxnId="{8935429A-27A2-4B25-AE40-3EC8842CEFD4}">
      <dgm:prSet/>
      <dgm:spPr>
        <a:ln w="28575">
          <a:solidFill>
            <a:srgbClr val="5DB71E"/>
          </a:solidFill>
        </a:ln>
      </dgm:spPr>
      <dgm:t>
        <a:bodyPr/>
        <a:lstStyle/>
        <a:p>
          <a:endParaRPr lang="zh-TW" altLang="en-US"/>
        </a:p>
      </dgm:t>
    </dgm:pt>
    <dgm:pt modelId="{D210E8B5-E499-47CF-BD28-B79E07296A58}" type="sibTrans" cxnId="{8935429A-27A2-4B25-AE40-3EC8842CEFD4}">
      <dgm:prSet/>
      <dgm:spPr/>
      <dgm:t>
        <a:bodyPr/>
        <a:lstStyle/>
        <a:p>
          <a:endParaRPr lang="zh-TW" altLang="en-US"/>
        </a:p>
      </dgm:t>
    </dgm:pt>
    <dgm:pt modelId="{7843A85F-8E52-4673-82A5-D794029F5E19}">
      <dgm:prSet phldrT="[文字]"/>
      <dgm:spPr>
        <a:noFill/>
        <a:ln>
          <a:noFill/>
        </a:ln>
      </dgm:spPr>
      <dgm:t>
        <a:bodyPr/>
        <a:lstStyle/>
        <a:p>
          <a:r>
            <a:rPr lang="zh-TW" altLang="en-US" dirty="0" smtClean="0">
              <a:noFill/>
            </a:rPr>
            <a:t>必修</a:t>
          </a:r>
          <a:endParaRPr lang="zh-TW" altLang="en-US" dirty="0">
            <a:noFill/>
          </a:endParaRPr>
        </a:p>
      </dgm:t>
    </dgm:pt>
    <dgm:pt modelId="{328A5183-4635-4946-B908-E7AFD52A59CD}" type="parTrans" cxnId="{152666F2-5853-478B-A413-82241556E284}">
      <dgm:prSet/>
      <dgm:spPr>
        <a:noFill/>
        <a:ln w="28575">
          <a:noFill/>
        </a:ln>
      </dgm:spPr>
      <dgm:t>
        <a:bodyPr/>
        <a:lstStyle/>
        <a:p>
          <a:endParaRPr lang="zh-TW" altLang="en-US">
            <a:noFill/>
          </a:endParaRPr>
        </a:p>
      </dgm:t>
    </dgm:pt>
    <dgm:pt modelId="{ED692A98-E873-4169-91F0-1E1133B7BF93}" type="sibTrans" cxnId="{152666F2-5853-478B-A413-82241556E284}">
      <dgm:prSet/>
      <dgm:spPr/>
      <dgm:t>
        <a:bodyPr/>
        <a:lstStyle/>
        <a:p>
          <a:endParaRPr lang="zh-TW" altLang="en-US"/>
        </a:p>
      </dgm:t>
    </dgm:pt>
    <dgm:pt modelId="{FB6F552B-7249-4FA6-9F70-56BA74A4C73D}">
      <dgm:prSet phldrT="[文字]"/>
      <dgm:spPr>
        <a:noFill/>
        <a:ln>
          <a:noFill/>
        </a:ln>
      </dgm:spPr>
      <dgm:t>
        <a:bodyPr/>
        <a:lstStyle/>
        <a:p>
          <a:r>
            <a:rPr lang="zh-TW" altLang="en-US" dirty="0" smtClean="0">
              <a:noFill/>
            </a:rPr>
            <a:t>選修</a:t>
          </a:r>
          <a:endParaRPr lang="zh-TW" altLang="en-US" dirty="0">
            <a:noFill/>
          </a:endParaRPr>
        </a:p>
      </dgm:t>
    </dgm:pt>
    <dgm:pt modelId="{729CD710-F7D8-4F73-BA62-A47237624563}" type="parTrans" cxnId="{E92BA78C-7892-4242-9439-56A1EF0CB3B3}">
      <dgm:prSet/>
      <dgm:spPr>
        <a:noFill/>
        <a:ln w="28575">
          <a:noFill/>
        </a:ln>
      </dgm:spPr>
      <dgm:t>
        <a:bodyPr/>
        <a:lstStyle/>
        <a:p>
          <a:endParaRPr lang="zh-TW" altLang="en-US">
            <a:noFill/>
          </a:endParaRPr>
        </a:p>
      </dgm:t>
    </dgm:pt>
    <dgm:pt modelId="{1BD67B43-1443-4CA5-B0CF-9D02C01B7D4F}" type="sibTrans" cxnId="{E92BA78C-7892-4242-9439-56A1EF0CB3B3}">
      <dgm:prSet/>
      <dgm:spPr/>
      <dgm:t>
        <a:bodyPr/>
        <a:lstStyle/>
        <a:p>
          <a:endParaRPr lang="zh-TW" altLang="en-US"/>
        </a:p>
      </dgm:t>
    </dgm:pt>
    <dgm:pt modelId="{163ACEDA-559B-4D24-BCE8-859CA7664A43}">
      <dgm:prSet phldrT="[文字]"/>
      <dgm:spPr/>
      <dgm:t>
        <a:bodyPr/>
        <a:lstStyle/>
        <a:p>
          <a:r>
            <a:rPr lang="zh-TW" altLang="en-US" b="1" dirty="0" smtClean="0">
              <a:latin typeface="思源黑体 CN Heavy" panose="020B0A00000000000000" pitchFamily="34" charset="-128"/>
              <a:ea typeface="思源黑体 CN Heavy" panose="020B0A00000000000000" pitchFamily="34" charset="-128"/>
            </a:rPr>
            <a:t>部定</a:t>
          </a:r>
          <a:r>
            <a:rPr lang="zh-TW" altLang="en-US" dirty="0" smtClean="0"/>
            <a:t>科目</a:t>
          </a:r>
          <a:endParaRPr lang="zh-TW" altLang="en-US" dirty="0"/>
        </a:p>
      </dgm:t>
    </dgm:pt>
    <dgm:pt modelId="{58CEE61B-C64B-4DA3-B0EA-888B21308547}" type="parTrans" cxnId="{7C8C17E9-575B-4ED6-B758-161A91B117D4}">
      <dgm:prSet/>
      <dgm:spPr>
        <a:ln w="28575">
          <a:solidFill>
            <a:srgbClr val="5DB71E"/>
          </a:solidFill>
        </a:ln>
      </dgm:spPr>
      <dgm:t>
        <a:bodyPr/>
        <a:lstStyle/>
        <a:p>
          <a:endParaRPr lang="zh-TW" altLang="en-US">
            <a:ln w="38100">
              <a:solidFill>
                <a:schemeClr val="tx1"/>
              </a:solidFill>
            </a:ln>
          </a:endParaRPr>
        </a:p>
      </dgm:t>
    </dgm:pt>
    <dgm:pt modelId="{12971210-523D-4A44-B48A-CE963CB9C327}" type="sibTrans" cxnId="{7C8C17E9-575B-4ED6-B758-161A91B117D4}">
      <dgm:prSet/>
      <dgm:spPr/>
      <dgm:t>
        <a:bodyPr/>
        <a:lstStyle/>
        <a:p>
          <a:endParaRPr lang="zh-TW" altLang="en-US"/>
        </a:p>
      </dgm:t>
    </dgm:pt>
    <dgm:pt modelId="{22BA6CCB-CAD8-4A5C-BBE9-591984548A2F}">
      <dgm:prSet phldrT="[文字]"/>
      <dgm:spPr>
        <a:noFill/>
        <a:ln>
          <a:noFill/>
        </a:ln>
      </dgm:spPr>
      <dgm:t>
        <a:bodyPr/>
        <a:lstStyle/>
        <a:p>
          <a:r>
            <a:rPr lang="zh-TW" altLang="en-US" dirty="0" smtClean="0">
              <a:noFill/>
            </a:rPr>
            <a:t>必修</a:t>
          </a:r>
          <a:endParaRPr lang="zh-TW" altLang="en-US" dirty="0">
            <a:noFill/>
          </a:endParaRPr>
        </a:p>
      </dgm:t>
    </dgm:pt>
    <dgm:pt modelId="{E9A477A3-163C-46F8-AFA1-B3A2D9BC495D}" type="parTrans" cxnId="{84FCA45B-9A64-4D27-BA99-5A8EC1E5B4A1}">
      <dgm:prSet/>
      <dgm:spPr>
        <a:noFill/>
        <a:ln w="28575">
          <a:noFill/>
        </a:ln>
      </dgm:spPr>
      <dgm:t>
        <a:bodyPr/>
        <a:lstStyle/>
        <a:p>
          <a:endParaRPr lang="zh-TW" altLang="en-US">
            <a:noFill/>
          </a:endParaRPr>
        </a:p>
      </dgm:t>
    </dgm:pt>
    <dgm:pt modelId="{1BF194CA-EA5E-4D1E-A249-E4C20B31EBFD}" type="sibTrans" cxnId="{84FCA45B-9A64-4D27-BA99-5A8EC1E5B4A1}">
      <dgm:prSet/>
      <dgm:spPr/>
      <dgm:t>
        <a:bodyPr/>
        <a:lstStyle/>
        <a:p>
          <a:endParaRPr lang="zh-TW" altLang="en-US"/>
        </a:p>
      </dgm:t>
    </dgm:pt>
    <dgm:pt modelId="{47135C0A-046F-4B53-9C45-BE2A6FBD9D69}" type="pres">
      <dgm:prSet presAssocID="{C543FF1D-3B22-43D3-904E-3CE80E0DA1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9783DCDF-8493-44F0-8783-D3036F7A8EAE}" type="pres">
      <dgm:prSet presAssocID="{F6C831A6-0359-41F2-B6E5-02C3F71FC1FD}" presName="hierRoot1" presStyleCnt="0"/>
      <dgm:spPr/>
    </dgm:pt>
    <dgm:pt modelId="{304AF0DC-0E24-44C6-9934-19D8521FF0A3}" type="pres">
      <dgm:prSet presAssocID="{F6C831A6-0359-41F2-B6E5-02C3F71FC1FD}" presName="composite" presStyleCnt="0"/>
      <dgm:spPr/>
    </dgm:pt>
    <dgm:pt modelId="{799FC5B3-60E0-44CC-B5D9-D90624760A3C}" type="pres">
      <dgm:prSet presAssocID="{F6C831A6-0359-41F2-B6E5-02C3F71FC1FD}" presName="background" presStyleLbl="node0" presStyleIdx="0" presStyleCnt="1"/>
      <dgm:spPr/>
    </dgm:pt>
    <dgm:pt modelId="{C631F5E0-84BA-4F11-A401-9A46B698CE3E}" type="pres">
      <dgm:prSet presAssocID="{F6C831A6-0359-41F2-B6E5-02C3F71FC1FD}" presName="text" presStyleLbl="fgAcc0" presStyleIdx="0" presStyleCnt="1" custFlipHor="1" custLinFactNeighborX="-27332" custLinFactNeighborY="-75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9D772EB-45DD-42D8-A439-9E2FE79FE68A}" type="pres">
      <dgm:prSet presAssocID="{F6C831A6-0359-41F2-B6E5-02C3F71FC1FD}" presName="hierChild2" presStyleCnt="0"/>
      <dgm:spPr/>
    </dgm:pt>
    <dgm:pt modelId="{060B130D-F97D-4506-B8A4-D6AF223579DB}" type="pres">
      <dgm:prSet presAssocID="{BC2F077B-B40D-43D6-8204-D37B2AC6F05B}" presName="Name10" presStyleLbl="parChTrans1D2" presStyleIdx="0" presStyleCnt="2"/>
      <dgm:spPr/>
      <dgm:t>
        <a:bodyPr/>
        <a:lstStyle/>
        <a:p>
          <a:endParaRPr lang="zh-TW" altLang="en-US"/>
        </a:p>
      </dgm:t>
    </dgm:pt>
    <dgm:pt modelId="{DD3DCBBA-E938-440E-8212-B1C5CF978464}" type="pres">
      <dgm:prSet presAssocID="{518D4321-A326-4B4F-844E-A982559AB277}" presName="hierRoot2" presStyleCnt="0"/>
      <dgm:spPr/>
    </dgm:pt>
    <dgm:pt modelId="{CA434EE7-6DA9-42C3-B7FE-129CB48F9E03}" type="pres">
      <dgm:prSet presAssocID="{518D4321-A326-4B4F-844E-A982559AB277}" presName="composite2" presStyleCnt="0"/>
      <dgm:spPr/>
    </dgm:pt>
    <dgm:pt modelId="{4B9C6F44-34B9-4574-AEFB-56BCE6B6F090}" type="pres">
      <dgm:prSet presAssocID="{518D4321-A326-4B4F-844E-A982559AB277}" presName="background2" presStyleLbl="node2" presStyleIdx="0" presStyleCnt="2"/>
      <dgm:spPr/>
    </dgm:pt>
    <dgm:pt modelId="{26DE0B5C-8AB8-4C7F-B803-A5168CE703DB}" type="pres">
      <dgm:prSet presAssocID="{518D4321-A326-4B4F-844E-A982559AB277}" presName="text2" presStyleLbl="fgAcc2" presStyleIdx="0" presStyleCnt="2" custLinFactX="77903" custLinFactNeighborX="100000" custLinFactNeighborY="226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FC9B405-C579-4C7C-8679-841F3E54C754}" type="pres">
      <dgm:prSet presAssocID="{518D4321-A326-4B4F-844E-A982559AB277}" presName="hierChild3" presStyleCnt="0"/>
      <dgm:spPr/>
    </dgm:pt>
    <dgm:pt modelId="{253326FA-2AD0-40BD-B6F9-029C6FFB3AAF}" type="pres">
      <dgm:prSet presAssocID="{328A5183-4635-4946-B908-E7AFD52A59CD}" presName="Name17" presStyleLbl="parChTrans1D3" presStyleIdx="0" presStyleCnt="3"/>
      <dgm:spPr/>
      <dgm:t>
        <a:bodyPr/>
        <a:lstStyle/>
        <a:p>
          <a:endParaRPr lang="zh-TW" altLang="en-US"/>
        </a:p>
      </dgm:t>
    </dgm:pt>
    <dgm:pt modelId="{5BF82E22-6C86-4EBA-ADA8-54B2DB1F624C}" type="pres">
      <dgm:prSet presAssocID="{7843A85F-8E52-4673-82A5-D794029F5E19}" presName="hierRoot3" presStyleCnt="0"/>
      <dgm:spPr/>
    </dgm:pt>
    <dgm:pt modelId="{8B9E949A-3817-47F3-A7DC-E5FB8D2996CA}" type="pres">
      <dgm:prSet presAssocID="{7843A85F-8E52-4673-82A5-D794029F5E19}" presName="composite3" presStyleCnt="0"/>
      <dgm:spPr/>
    </dgm:pt>
    <dgm:pt modelId="{436C67ED-3D4A-494D-AFB1-98B248FED38B}" type="pres">
      <dgm:prSet presAssocID="{7843A85F-8E52-4673-82A5-D794029F5E19}" presName="background3" presStyleLbl="node3" presStyleIdx="0" presStyleCnt="3"/>
      <dgm:spPr>
        <a:noFill/>
        <a:ln>
          <a:noFill/>
        </a:ln>
      </dgm:spPr>
    </dgm:pt>
    <dgm:pt modelId="{2F5B77B7-14E9-4EC9-BED0-9533F47A86A2}" type="pres">
      <dgm:prSet presAssocID="{7843A85F-8E52-4673-82A5-D794029F5E19}" presName="text3" presStyleLbl="fgAcc3" presStyleIdx="0" presStyleCnt="3" custLinFactX="78858" custLinFactNeighborX="100000" custLinFactNeighborY="151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5C024D3-0CBE-44E3-AA59-E344063A1126}" type="pres">
      <dgm:prSet presAssocID="{7843A85F-8E52-4673-82A5-D794029F5E19}" presName="hierChild4" presStyleCnt="0"/>
      <dgm:spPr/>
    </dgm:pt>
    <dgm:pt modelId="{6661FA66-D74C-4F2F-880B-BB0622EECF05}" type="pres">
      <dgm:prSet presAssocID="{729CD710-F7D8-4F73-BA62-A47237624563}" presName="Name17" presStyleLbl="parChTrans1D3" presStyleIdx="1" presStyleCnt="3"/>
      <dgm:spPr/>
      <dgm:t>
        <a:bodyPr/>
        <a:lstStyle/>
        <a:p>
          <a:endParaRPr lang="zh-TW" altLang="en-US"/>
        </a:p>
      </dgm:t>
    </dgm:pt>
    <dgm:pt modelId="{8DBF780F-59EE-475B-B2BD-77745E8BBEE3}" type="pres">
      <dgm:prSet presAssocID="{FB6F552B-7249-4FA6-9F70-56BA74A4C73D}" presName="hierRoot3" presStyleCnt="0"/>
      <dgm:spPr/>
    </dgm:pt>
    <dgm:pt modelId="{53157658-4DD1-4839-A149-1F6104C3B0A9}" type="pres">
      <dgm:prSet presAssocID="{FB6F552B-7249-4FA6-9F70-56BA74A4C73D}" presName="composite3" presStyleCnt="0"/>
      <dgm:spPr/>
    </dgm:pt>
    <dgm:pt modelId="{2E353E96-2CE4-48DB-A538-DA417EEBC577}" type="pres">
      <dgm:prSet presAssocID="{FB6F552B-7249-4FA6-9F70-56BA74A4C73D}" presName="background3" presStyleLbl="node3" presStyleIdx="1" presStyleCnt="3"/>
      <dgm:spPr>
        <a:noFill/>
        <a:ln>
          <a:noFill/>
        </a:ln>
      </dgm:spPr>
    </dgm:pt>
    <dgm:pt modelId="{0E2AF60E-78BC-430E-9015-5BD165820A8C}" type="pres">
      <dgm:prSet presAssocID="{FB6F552B-7249-4FA6-9F70-56BA74A4C73D}" presName="text3" presStyleLbl="fgAcc3" presStyleIdx="1" presStyleCnt="3" custLinFactX="85917" custLinFactNeighborX="100000" custLinFactNeighborY="19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BC58C00-68F7-4431-B6F7-37DA201476A3}" type="pres">
      <dgm:prSet presAssocID="{FB6F552B-7249-4FA6-9F70-56BA74A4C73D}" presName="hierChild4" presStyleCnt="0"/>
      <dgm:spPr/>
    </dgm:pt>
    <dgm:pt modelId="{E9E99986-7BD4-4777-86E8-6DF55AC1D8E0}" type="pres">
      <dgm:prSet presAssocID="{58CEE61B-C64B-4DA3-B0EA-888B21308547}" presName="Name10" presStyleLbl="parChTrans1D2" presStyleIdx="1" presStyleCnt="2"/>
      <dgm:spPr/>
      <dgm:t>
        <a:bodyPr/>
        <a:lstStyle/>
        <a:p>
          <a:endParaRPr lang="zh-TW" altLang="en-US"/>
        </a:p>
      </dgm:t>
    </dgm:pt>
    <dgm:pt modelId="{6852139A-ABE3-41D8-8271-E16556D6A9A0}" type="pres">
      <dgm:prSet presAssocID="{163ACEDA-559B-4D24-BCE8-859CA7664A43}" presName="hierRoot2" presStyleCnt="0"/>
      <dgm:spPr/>
    </dgm:pt>
    <dgm:pt modelId="{007F4E67-B44C-4616-970F-2282220C6D03}" type="pres">
      <dgm:prSet presAssocID="{163ACEDA-559B-4D24-BCE8-859CA7664A43}" presName="composite2" presStyleCnt="0"/>
      <dgm:spPr/>
    </dgm:pt>
    <dgm:pt modelId="{5F580C5C-95FE-42AA-B04C-E4E1D9030898}" type="pres">
      <dgm:prSet presAssocID="{163ACEDA-559B-4D24-BCE8-859CA7664A43}" presName="background2" presStyleLbl="node2" presStyleIdx="1" presStyleCnt="2"/>
      <dgm:spPr/>
    </dgm:pt>
    <dgm:pt modelId="{DC409C8B-E248-4080-8AFF-F2BD90F31A6E}" type="pres">
      <dgm:prSet presAssocID="{163ACEDA-559B-4D24-BCE8-859CA7664A43}" presName="text2" presStyleLbl="fgAcc2" presStyleIdx="1" presStyleCnt="2" custLinFactX="-100000" custLinFactNeighborX="-128487" custLinFactNeighborY="151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A8AA3A3-9DB3-4C90-AE1A-98CFC90E4DE9}" type="pres">
      <dgm:prSet presAssocID="{163ACEDA-559B-4D24-BCE8-859CA7664A43}" presName="hierChild3" presStyleCnt="0"/>
      <dgm:spPr/>
    </dgm:pt>
    <dgm:pt modelId="{4A31A813-1BFD-413E-8797-B040F1AB3214}" type="pres">
      <dgm:prSet presAssocID="{E9A477A3-163C-46F8-AFA1-B3A2D9BC495D}" presName="Name17" presStyleLbl="parChTrans1D3" presStyleIdx="2" presStyleCnt="3"/>
      <dgm:spPr/>
      <dgm:t>
        <a:bodyPr/>
        <a:lstStyle/>
        <a:p>
          <a:endParaRPr lang="zh-TW" altLang="en-US"/>
        </a:p>
      </dgm:t>
    </dgm:pt>
    <dgm:pt modelId="{8607FDB1-7BCB-4E1F-8BAE-1993E17CEC99}" type="pres">
      <dgm:prSet presAssocID="{22BA6CCB-CAD8-4A5C-BBE9-591984548A2F}" presName="hierRoot3" presStyleCnt="0"/>
      <dgm:spPr/>
    </dgm:pt>
    <dgm:pt modelId="{7D73931D-CC1B-4516-9C57-90DB66978FF1}" type="pres">
      <dgm:prSet presAssocID="{22BA6CCB-CAD8-4A5C-BBE9-591984548A2F}" presName="composite3" presStyleCnt="0"/>
      <dgm:spPr/>
    </dgm:pt>
    <dgm:pt modelId="{044EBFEE-0EA9-479B-8F51-37CC5F267B25}" type="pres">
      <dgm:prSet presAssocID="{22BA6CCB-CAD8-4A5C-BBE9-591984548A2F}" presName="background3" presStyleLbl="node3" presStyleIdx="2" presStyleCnt="3"/>
      <dgm:spPr>
        <a:noFill/>
        <a:ln>
          <a:noFill/>
        </a:ln>
      </dgm:spPr>
    </dgm:pt>
    <dgm:pt modelId="{2357A0B9-967B-444F-94D7-FD45CB58C117}" type="pres">
      <dgm:prSet presAssocID="{22BA6CCB-CAD8-4A5C-BBE9-591984548A2F}" presName="text3" presStyleLbl="fgAcc3" presStyleIdx="2" presStyleCnt="3" custLinFactX="-100000" custLinFactNeighborX="-128357" custLinFactNeighborY="-56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F870364-4026-4C71-9485-87BF1B634E00}" type="pres">
      <dgm:prSet presAssocID="{22BA6CCB-CAD8-4A5C-BBE9-591984548A2F}" presName="hierChild4" presStyleCnt="0"/>
      <dgm:spPr/>
    </dgm:pt>
  </dgm:ptLst>
  <dgm:cxnLst>
    <dgm:cxn modelId="{3ED13E00-1689-44F1-A771-894C94BFC1FD}" type="presOf" srcId="{C543FF1D-3B22-43D3-904E-3CE80E0DA114}" destId="{47135C0A-046F-4B53-9C45-BE2A6FBD9D69}" srcOrd="0" destOrd="0" presId="urn:microsoft.com/office/officeart/2005/8/layout/hierarchy1"/>
    <dgm:cxn modelId="{84FCA45B-9A64-4D27-BA99-5A8EC1E5B4A1}" srcId="{163ACEDA-559B-4D24-BCE8-859CA7664A43}" destId="{22BA6CCB-CAD8-4A5C-BBE9-591984548A2F}" srcOrd="0" destOrd="0" parTransId="{E9A477A3-163C-46F8-AFA1-B3A2D9BC495D}" sibTransId="{1BF194CA-EA5E-4D1E-A249-E4C20B31EBFD}"/>
    <dgm:cxn modelId="{95E9F861-C1C8-41F4-8A37-D2E821111832}" type="presOf" srcId="{518D4321-A326-4B4F-844E-A982559AB277}" destId="{26DE0B5C-8AB8-4C7F-B803-A5168CE703DB}" srcOrd="0" destOrd="0" presId="urn:microsoft.com/office/officeart/2005/8/layout/hierarchy1"/>
    <dgm:cxn modelId="{D7582FA6-92D2-43A6-A7D8-EE095C30048A}" type="presOf" srcId="{22BA6CCB-CAD8-4A5C-BBE9-591984548A2F}" destId="{2357A0B9-967B-444F-94D7-FD45CB58C117}" srcOrd="0" destOrd="0" presId="urn:microsoft.com/office/officeart/2005/8/layout/hierarchy1"/>
    <dgm:cxn modelId="{C9EC9B55-65E7-404D-9EEF-52DADF2171B4}" type="presOf" srcId="{328A5183-4635-4946-B908-E7AFD52A59CD}" destId="{253326FA-2AD0-40BD-B6F9-029C6FFB3AAF}" srcOrd="0" destOrd="0" presId="urn:microsoft.com/office/officeart/2005/8/layout/hierarchy1"/>
    <dgm:cxn modelId="{E92BA78C-7892-4242-9439-56A1EF0CB3B3}" srcId="{518D4321-A326-4B4F-844E-A982559AB277}" destId="{FB6F552B-7249-4FA6-9F70-56BA74A4C73D}" srcOrd="1" destOrd="0" parTransId="{729CD710-F7D8-4F73-BA62-A47237624563}" sibTransId="{1BD67B43-1443-4CA5-B0CF-9D02C01B7D4F}"/>
    <dgm:cxn modelId="{B51CA296-6361-4A5A-9BE1-13B0C677CDDB}" type="presOf" srcId="{FB6F552B-7249-4FA6-9F70-56BA74A4C73D}" destId="{0E2AF60E-78BC-430E-9015-5BD165820A8C}" srcOrd="0" destOrd="0" presId="urn:microsoft.com/office/officeart/2005/8/layout/hierarchy1"/>
    <dgm:cxn modelId="{11B703CB-9C0A-4AB8-8AD4-989FDF427CB0}" type="presOf" srcId="{163ACEDA-559B-4D24-BCE8-859CA7664A43}" destId="{DC409C8B-E248-4080-8AFF-F2BD90F31A6E}" srcOrd="0" destOrd="0" presId="urn:microsoft.com/office/officeart/2005/8/layout/hierarchy1"/>
    <dgm:cxn modelId="{8935429A-27A2-4B25-AE40-3EC8842CEFD4}" srcId="{F6C831A6-0359-41F2-B6E5-02C3F71FC1FD}" destId="{518D4321-A326-4B4F-844E-A982559AB277}" srcOrd="0" destOrd="0" parTransId="{BC2F077B-B40D-43D6-8204-D37B2AC6F05B}" sibTransId="{D210E8B5-E499-47CF-BD28-B79E07296A58}"/>
    <dgm:cxn modelId="{16F74D14-1C29-49D1-8A52-3F0AC8F76F04}" type="presOf" srcId="{F6C831A6-0359-41F2-B6E5-02C3F71FC1FD}" destId="{C631F5E0-84BA-4F11-A401-9A46B698CE3E}" srcOrd="0" destOrd="0" presId="urn:microsoft.com/office/officeart/2005/8/layout/hierarchy1"/>
    <dgm:cxn modelId="{F7F6B8C5-5ACF-405A-BDD8-F1822FDEED43}" type="presOf" srcId="{58CEE61B-C64B-4DA3-B0EA-888B21308547}" destId="{E9E99986-7BD4-4777-86E8-6DF55AC1D8E0}" srcOrd="0" destOrd="0" presId="urn:microsoft.com/office/officeart/2005/8/layout/hierarchy1"/>
    <dgm:cxn modelId="{7C8C17E9-575B-4ED6-B758-161A91B117D4}" srcId="{F6C831A6-0359-41F2-B6E5-02C3F71FC1FD}" destId="{163ACEDA-559B-4D24-BCE8-859CA7664A43}" srcOrd="1" destOrd="0" parTransId="{58CEE61B-C64B-4DA3-B0EA-888B21308547}" sibTransId="{12971210-523D-4A44-B48A-CE963CB9C327}"/>
    <dgm:cxn modelId="{A2E8AA61-942F-40BF-BB12-B23F4B07484C}" type="presOf" srcId="{BC2F077B-B40D-43D6-8204-D37B2AC6F05B}" destId="{060B130D-F97D-4506-B8A4-D6AF223579DB}" srcOrd="0" destOrd="0" presId="urn:microsoft.com/office/officeart/2005/8/layout/hierarchy1"/>
    <dgm:cxn modelId="{7A373ED5-1E1D-4DD8-8068-3F96F12E9046}" type="presOf" srcId="{729CD710-F7D8-4F73-BA62-A47237624563}" destId="{6661FA66-D74C-4F2F-880B-BB0622EECF05}" srcOrd="0" destOrd="0" presId="urn:microsoft.com/office/officeart/2005/8/layout/hierarchy1"/>
    <dgm:cxn modelId="{B9FA8F11-1D4C-41B0-A5E5-0FF300BFBDC7}" srcId="{C543FF1D-3B22-43D3-904E-3CE80E0DA114}" destId="{F6C831A6-0359-41F2-B6E5-02C3F71FC1FD}" srcOrd="0" destOrd="0" parTransId="{B4EDEE57-91E3-45AE-AAFF-498EF46EFC30}" sibTransId="{0807CBDF-4F57-412F-9282-E214058DA18F}"/>
    <dgm:cxn modelId="{399F93A7-A50C-4813-87E4-6F64D5A887B0}" type="presOf" srcId="{7843A85F-8E52-4673-82A5-D794029F5E19}" destId="{2F5B77B7-14E9-4EC9-BED0-9533F47A86A2}" srcOrd="0" destOrd="0" presId="urn:microsoft.com/office/officeart/2005/8/layout/hierarchy1"/>
    <dgm:cxn modelId="{3BA6EB1C-0C06-4044-A88F-7DC043A42C23}" type="presOf" srcId="{E9A477A3-163C-46F8-AFA1-B3A2D9BC495D}" destId="{4A31A813-1BFD-413E-8797-B040F1AB3214}" srcOrd="0" destOrd="0" presId="urn:microsoft.com/office/officeart/2005/8/layout/hierarchy1"/>
    <dgm:cxn modelId="{152666F2-5853-478B-A413-82241556E284}" srcId="{518D4321-A326-4B4F-844E-A982559AB277}" destId="{7843A85F-8E52-4673-82A5-D794029F5E19}" srcOrd="0" destOrd="0" parTransId="{328A5183-4635-4946-B908-E7AFD52A59CD}" sibTransId="{ED692A98-E873-4169-91F0-1E1133B7BF93}"/>
    <dgm:cxn modelId="{B065EBD3-EF2A-4FDC-B39E-D1AC85BDAADA}" type="presParOf" srcId="{47135C0A-046F-4B53-9C45-BE2A6FBD9D69}" destId="{9783DCDF-8493-44F0-8783-D3036F7A8EAE}" srcOrd="0" destOrd="0" presId="urn:microsoft.com/office/officeart/2005/8/layout/hierarchy1"/>
    <dgm:cxn modelId="{A9E1BF93-9EB1-41A8-9B66-D2AB95D50FFA}" type="presParOf" srcId="{9783DCDF-8493-44F0-8783-D3036F7A8EAE}" destId="{304AF0DC-0E24-44C6-9934-19D8521FF0A3}" srcOrd="0" destOrd="0" presId="urn:microsoft.com/office/officeart/2005/8/layout/hierarchy1"/>
    <dgm:cxn modelId="{7822FCD9-4B00-4388-98F3-9C119BB91400}" type="presParOf" srcId="{304AF0DC-0E24-44C6-9934-19D8521FF0A3}" destId="{799FC5B3-60E0-44CC-B5D9-D90624760A3C}" srcOrd="0" destOrd="0" presId="urn:microsoft.com/office/officeart/2005/8/layout/hierarchy1"/>
    <dgm:cxn modelId="{83847DE1-7755-4C16-B156-39CE91E8DD2E}" type="presParOf" srcId="{304AF0DC-0E24-44C6-9934-19D8521FF0A3}" destId="{C631F5E0-84BA-4F11-A401-9A46B698CE3E}" srcOrd="1" destOrd="0" presId="urn:microsoft.com/office/officeart/2005/8/layout/hierarchy1"/>
    <dgm:cxn modelId="{67C1B6F9-5D42-42C2-AEEC-BB1BC919869B}" type="presParOf" srcId="{9783DCDF-8493-44F0-8783-D3036F7A8EAE}" destId="{C9D772EB-45DD-42D8-A439-9E2FE79FE68A}" srcOrd="1" destOrd="0" presId="urn:microsoft.com/office/officeart/2005/8/layout/hierarchy1"/>
    <dgm:cxn modelId="{577F91A9-C767-4BAC-90B3-90EBB6EA1BE3}" type="presParOf" srcId="{C9D772EB-45DD-42D8-A439-9E2FE79FE68A}" destId="{060B130D-F97D-4506-B8A4-D6AF223579DB}" srcOrd="0" destOrd="0" presId="urn:microsoft.com/office/officeart/2005/8/layout/hierarchy1"/>
    <dgm:cxn modelId="{99626870-848B-4D47-897E-24BB317EAC25}" type="presParOf" srcId="{C9D772EB-45DD-42D8-A439-9E2FE79FE68A}" destId="{DD3DCBBA-E938-440E-8212-B1C5CF978464}" srcOrd="1" destOrd="0" presId="urn:microsoft.com/office/officeart/2005/8/layout/hierarchy1"/>
    <dgm:cxn modelId="{52036B3E-08EF-4F30-8999-5E23ADBC9F0D}" type="presParOf" srcId="{DD3DCBBA-E938-440E-8212-B1C5CF978464}" destId="{CA434EE7-6DA9-42C3-B7FE-129CB48F9E03}" srcOrd="0" destOrd="0" presId="urn:microsoft.com/office/officeart/2005/8/layout/hierarchy1"/>
    <dgm:cxn modelId="{FD6A8BAE-0A89-46F0-8364-6DEF738A1FF9}" type="presParOf" srcId="{CA434EE7-6DA9-42C3-B7FE-129CB48F9E03}" destId="{4B9C6F44-34B9-4574-AEFB-56BCE6B6F090}" srcOrd="0" destOrd="0" presId="urn:microsoft.com/office/officeart/2005/8/layout/hierarchy1"/>
    <dgm:cxn modelId="{2E534975-B66F-4BC6-AE6F-133E928F4B31}" type="presParOf" srcId="{CA434EE7-6DA9-42C3-B7FE-129CB48F9E03}" destId="{26DE0B5C-8AB8-4C7F-B803-A5168CE703DB}" srcOrd="1" destOrd="0" presId="urn:microsoft.com/office/officeart/2005/8/layout/hierarchy1"/>
    <dgm:cxn modelId="{894D3754-CA81-45C0-A1B0-E20EA4CDDC27}" type="presParOf" srcId="{DD3DCBBA-E938-440E-8212-B1C5CF978464}" destId="{5FC9B405-C579-4C7C-8679-841F3E54C754}" srcOrd="1" destOrd="0" presId="urn:microsoft.com/office/officeart/2005/8/layout/hierarchy1"/>
    <dgm:cxn modelId="{34B14D28-1E54-4802-B82B-667FFC46A69E}" type="presParOf" srcId="{5FC9B405-C579-4C7C-8679-841F3E54C754}" destId="{253326FA-2AD0-40BD-B6F9-029C6FFB3AAF}" srcOrd="0" destOrd="0" presId="urn:microsoft.com/office/officeart/2005/8/layout/hierarchy1"/>
    <dgm:cxn modelId="{BBE6C345-ADC9-401F-9C48-F874E9332F8B}" type="presParOf" srcId="{5FC9B405-C579-4C7C-8679-841F3E54C754}" destId="{5BF82E22-6C86-4EBA-ADA8-54B2DB1F624C}" srcOrd="1" destOrd="0" presId="urn:microsoft.com/office/officeart/2005/8/layout/hierarchy1"/>
    <dgm:cxn modelId="{5115CF90-0B07-4814-A640-CCAF3C44FAAC}" type="presParOf" srcId="{5BF82E22-6C86-4EBA-ADA8-54B2DB1F624C}" destId="{8B9E949A-3817-47F3-A7DC-E5FB8D2996CA}" srcOrd="0" destOrd="0" presId="urn:microsoft.com/office/officeart/2005/8/layout/hierarchy1"/>
    <dgm:cxn modelId="{50DA5E9E-52F7-44B1-B997-98DCC1B7BF68}" type="presParOf" srcId="{8B9E949A-3817-47F3-A7DC-E5FB8D2996CA}" destId="{436C67ED-3D4A-494D-AFB1-98B248FED38B}" srcOrd="0" destOrd="0" presId="urn:microsoft.com/office/officeart/2005/8/layout/hierarchy1"/>
    <dgm:cxn modelId="{FAF910E9-E5DE-4A2D-98BE-6D0E7326521B}" type="presParOf" srcId="{8B9E949A-3817-47F3-A7DC-E5FB8D2996CA}" destId="{2F5B77B7-14E9-4EC9-BED0-9533F47A86A2}" srcOrd="1" destOrd="0" presId="urn:microsoft.com/office/officeart/2005/8/layout/hierarchy1"/>
    <dgm:cxn modelId="{4E770C01-5B25-4A28-8889-4D74FAF3BE15}" type="presParOf" srcId="{5BF82E22-6C86-4EBA-ADA8-54B2DB1F624C}" destId="{65C024D3-0CBE-44E3-AA59-E344063A1126}" srcOrd="1" destOrd="0" presId="urn:microsoft.com/office/officeart/2005/8/layout/hierarchy1"/>
    <dgm:cxn modelId="{63ACBE34-6726-4531-A6A1-731625ABAD90}" type="presParOf" srcId="{5FC9B405-C579-4C7C-8679-841F3E54C754}" destId="{6661FA66-D74C-4F2F-880B-BB0622EECF05}" srcOrd="2" destOrd="0" presId="urn:microsoft.com/office/officeart/2005/8/layout/hierarchy1"/>
    <dgm:cxn modelId="{F7A99246-BCA3-4DC3-8C96-C09243FEDBB4}" type="presParOf" srcId="{5FC9B405-C579-4C7C-8679-841F3E54C754}" destId="{8DBF780F-59EE-475B-B2BD-77745E8BBEE3}" srcOrd="3" destOrd="0" presId="urn:microsoft.com/office/officeart/2005/8/layout/hierarchy1"/>
    <dgm:cxn modelId="{F9BF72E9-79AC-492F-B8DB-C396B7BD5606}" type="presParOf" srcId="{8DBF780F-59EE-475B-B2BD-77745E8BBEE3}" destId="{53157658-4DD1-4839-A149-1F6104C3B0A9}" srcOrd="0" destOrd="0" presId="urn:microsoft.com/office/officeart/2005/8/layout/hierarchy1"/>
    <dgm:cxn modelId="{69CD383D-C3C7-4CE5-AABE-7E850FE9CA3E}" type="presParOf" srcId="{53157658-4DD1-4839-A149-1F6104C3B0A9}" destId="{2E353E96-2CE4-48DB-A538-DA417EEBC577}" srcOrd="0" destOrd="0" presId="urn:microsoft.com/office/officeart/2005/8/layout/hierarchy1"/>
    <dgm:cxn modelId="{789BA276-3141-4F7C-95EA-EF5250859E78}" type="presParOf" srcId="{53157658-4DD1-4839-A149-1F6104C3B0A9}" destId="{0E2AF60E-78BC-430E-9015-5BD165820A8C}" srcOrd="1" destOrd="0" presId="urn:microsoft.com/office/officeart/2005/8/layout/hierarchy1"/>
    <dgm:cxn modelId="{E10CABB5-B68F-4913-A5F4-8BA8248AFBAE}" type="presParOf" srcId="{8DBF780F-59EE-475B-B2BD-77745E8BBEE3}" destId="{6BC58C00-68F7-4431-B6F7-37DA201476A3}" srcOrd="1" destOrd="0" presId="urn:microsoft.com/office/officeart/2005/8/layout/hierarchy1"/>
    <dgm:cxn modelId="{87BA3F7D-3C22-4450-B7A1-B362E8D64419}" type="presParOf" srcId="{C9D772EB-45DD-42D8-A439-9E2FE79FE68A}" destId="{E9E99986-7BD4-4777-86E8-6DF55AC1D8E0}" srcOrd="2" destOrd="0" presId="urn:microsoft.com/office/officeart/2005/8/layout/hierarchy1"/>
    <dgm:cxn modelId="{DC9314FB-CD7F-45E5-85D0-0238FB4AAF13}" type="presParOf" srcId="{C9D772EB-45DD-42D8-A439-9E2FE79FE68A}" destId="{6852139A-ABE3-41D8-8271-E16556D6A9A0}" srcOrd="3" destOrd="0" presId="urn:microsoft.com/office/officeart/2005/8/layout/hierarchy1"/>
    <dgm:cxn modelId="{A0B02B5C-A213-450D-8E5D-4244008751A1}" type="presParOf" srcId="{6852139A-ABE3-41D8-8271-E16556D6A9A0}" destId="{007F4E67-B44C-4616-970F-2282220C6D03}" srcOrd="0" destOrd="0" presId="urn:microsoft.com/office/officeart/2005/8/layout/hierarchy1"/>
    <dgm:cxn modelId="{C06BCE9D-8C51-4AE0-8291-04EE0BD833DE}" type="presParOf" srcId="{007F4E67-B44C-4616-970F-2282220C6D03}" destId="{5F580C5C-95FE-42AA-B04C-E4E1D9030898}" srcOrd="0" destOrd="0" presId="urn:microsoft.com/office/officeart/2005/8/layout/hierarchy1"/>
    <dgm:cxn modelId="{3515AC17-A745-41D6-835D-71CBA9B8220F}" type="presParOf" srcId="{007F4E67-B44C-4616-970F-2282220C6D03}" destId="{DC409C8B-E248-4080-8AFF-F2BD90F31A6E}" srcOrd="1" destOrd="0" presId="urn:microsoft.com/office/officeart/2005/8/layout/hierarchy1"/>
    <dgm:cxn modelId="{F52AB58C-EA00-4B90-9EE1-09A08C999302}" type="presParOf" srcId="{6852139A-ABE3-41D8-8271-E16556D6A9A0}" destId="{5A8AA3A3-9DB3-4C90-AE1A-98CFC90E4DE9}" srcOrd="1" destOrd="0" presId="urn:microsoft.com/office/officeart/2005/8/layout/hierarchy1"/>
    <dgm:cxn modelId="{69A5EFAF-9A8D-4246-A2D1-259C7CF7715F}" type="presParOf" srcId="{5A8AA3A3-9DB3-4C90-AE1A-98CFC90E4DE9}" destId="{4A31A813-1BFD-413E-8797-B040F1AB3214}" srcOrd="0" destOrd="0" presId="urn:microsoft.com/office/officeart/2005/8/layout/hierarchy1"/>
    <dgm:cxn modelId="{4BE49D60-3201-4AD2-BEE4-1C9597444ADC}" type="presParOf" srcId="{5A8AA3A3-9DB3-4C90-AE1A-98CFC90E4DE9}" destId="{8607FDB1-7BCB-4E1F-8BAE-1993E17CEC99}" srcOrd="1" destOrd="0" presId="urn:microsoft.com/office/officeart/2005/8/layout/hierarchy1"/>
    <dgm:cxn modelId="{5C69C4E1-FE03-4B13-980C-8091D00F6E15}" type="presParOf" srcId="{8607FDB1-7BCB-4E1F-8BAE-1993E17CEC99}" destId="{7D73931D-CC1B-4516-9C57-90DB66978FF1}" srcOrd="0" destOrd="0" presId="urn:microsoft.com/office/officeart/2005/8/layout/hierarchy1"/>
    <dgm:cxn modelId="{238937C0-1059-4883-BD9B-5F889861F868}" type="presParOf" srcId="{7D73931D-CC1B-4516-9C57-90DB66978FF1}" destId="{044EBFEE-0EA9-479B-8F51-37CC5F267B25}" srcOrd="0" destOrd="0" presId="urn:microsoft.com/office/officeart/2005/8/layout/hierarchy1"/>
    <dgm:cxn modelId="{D0B0E6C1-C6D3-4468-B08F-C956963A7699}" type="presParOf" srcId="{7D73931D-CC1B-4516-9C57-90DB66978FF1}" destId="{2357A0B9-967B-444F-94D7-FD45CB58C117}" srcOrd="1" destOrd="0" presId="urn:microsoft.com/office/officeart/2005/8/layout/hierarchy1"/>
    <dgm:cxn modelId="{AD57163E-5068-43E1-A18C-84F7EC2E9EE2}" type="presParOf" srcId="{8607FDB1-7BCB-4E1F-8BAE-1993E17CEC99}" destId="{3F870364-4026-4C71-9485-87BF1B634E0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43FF1D-3B22-43D3-904E-3CE80E0DA114}" type="doc">
      <dgm:prSet loTypeId="urn:microsoft.com/office/officeart/2005/8/layout/hierarchy1" loCatId="hierarchy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zh-TW" altLang="en-US"/>
        </a:p>
      </dgm:t>
    </dgm:pt>
    <dgm:pt modelId="{F6C831A6-0359-41F2-B6E5-02C3F71FC1FD}">
      <dgm:prSet phldrT="[文字]"/>
      <dgm:spPr/>
      <dgm:t>
        <a:bodyPr/>
        <a:lstStyle/>
        <a:p>
          <a:r>
            <a:rPr lang="zh-TW" altLang="en-US" dirty="0" smtClean="0"/>
            <a:t>科目</a:t>
          </a:r>
          <a:endParaRPr lang="zh-TW" altLang="en-US" dirty="0"/>
        </a:p>
      </dgm:t>
    </dgm:pt>
    <dgm:pt modelId="{B4EDEE57-91E3-45AE-AAFF-498EF46EFC30}" type="parTrans" cxnId="{B9FA8F11-1D4C-41B0-A5E5-0FF300BFBDC7}">
      <dgm:prSet/>
      <dgm:spPr/>
      <dgm:t>
        <a:bodyPr/>
        <a:lstStyle/>
        <a:p>
          <a:endParaRPr lang="zh-TW" altLang="en-US"/>
        </a:p>
      </dgm:t>
    </dgm:pt>
    <dgm:pt modelId="{0807CBDF-4F57-412F-9282-E214058DA18F}" type="sibTrans" cxnId="{B9FA8F11-1D4C-41B0-A5E5-0FF300BFBDC7}">
      <dgm:prSet/>
      <dgm:spPr/>
      <dgm:t>
        <a:bodyPr/>
        <a:lstStyle/>
        <a:p>
          <a:endParaRPr lang="zh-TW" altLang="en-US"/>
        </a:p>
      </dgm:t>
    </dgm:pt>
    <dgm:pt modelId="{518D4321-A326-4B4F-844E-A982559AB277}">
      <dgm:prSet phldrT="[文字]"/>
      <dgm:spPr/>
      <dgm:t>
        <a:bodyPr/>
        <a:lstStyle/>
        <a:p>
          <a:r>
            <a:rPr lang="zh-TW" altLang="en-US" b="1" dirty="0" smtClean="0">
              <a:latin typeface="思源黑体 CN Heavy" panose="020B0A00000000000000" pitchFamily="34" charset="-128"/>
              <a:ea typeface="思源黑体 CN Heavy" panose="020B0A00000000000000" pitchFamily="34" charset="-128"/>
            </a:rPr>
            <a:t>校定</a:t>
          </a:r>
          <a:r>
            <a:rPr lang="zh-TW" altLang="en-US" dirty="0" smtClean="0"/>
            <a:t>科目</a:t>
          </a:r>
          <a:endParaRPr lang="zh-TW" altLang="en-US" dirty="0"/>
        </a:p>
      </dgm:t>
    </dgm:pt>
    <dgm:pt modelId="{BC2F077B-B40D-43D6-8204-D37B2AC6F05B}" type="parTrans" cxnId="{8935429A-27A2-4B25-AE40-3EC8842CEFD4}">
      <dgm:prSet/>
      <dgm:spPr>
        <a:ln w="28575">
          <a:solidFill>
            <a:srgbClr val="5DB71E"/>
          </a:solidFill>
        </a:ln>
      </dgm:spPr>
      <dgm:t>
        <a:bodyPr/>
        <a:lstStyle/>
        <a:p>
          <a:endParaRPr lang="zh-TW" altLang="en-US"/>
        </a:p>
      </dgm:t>
    </dgm:pt>
    <dgm:pt modelId="{D210E8B5-E499-47CF-BD28-B79E07296A58}" type="sibTrans" cxnId="{8935429A-27A2-4B25-AE40-3EC8842CEFD4}">
      <dgm:prSet/>
      <dgm:spPr/>
      <dgm:t>
        <a:bodyPr/>
        <a:lstStyle/>
        <a:p>
          <a:endParaRPr lang="zh-TW" altLang="en-US"/>
        </a:p>
      </dgm:t>
    </dgm:pt>
    <dgm:pt modelId="{7843A85F-8E52-4673-82A5-D794029F5E19}">
      <dgm:prSet phldrT="[文字]"/>
      <dgm:spPr/>
      <dgm:t>
        <a:bodyPr/>
        <a:lstStyle/>
        <a:p>
          <a:r>
            <a:rPr lang="zh-TW" altLang="en-US" dirty="0" smtClean="0"/>
            <a:t>必修</a:t>
          </a:r>
          <a:endParaRPr lang="zh-TW" altLang="en-US" dirty="0"/>
        </a:p>
      </dgm:t>
    </dgm:pt>
    <dgm:pt modelId="{328A5183-4635-4946-B908-E7AFD52A59CD}" type="parTrans" cxnId="{152666F2-5853-478B-A413-82241556E284}">
      <dgm:prSet/>
      <dgm:spPr>
        <a:ln w="28575">
          <a:solidFill>
            <a:srgbClr val="5DB71E"/>
          </a:solidFill>
        </a:ln>
      </dgm:spPr>
      <dgm:t>
        <a:bodyPr/>
        <a:lstStyle/>
        <a:p>
          <a:endParaRPr lang="zh-TW" altLang="en-US"/>
        </a:p>
      </dgm:t>
    </dgm:pt>
    <dgm:pt modelId="{ED692A98-E873-4169-91F0-1E1133B7BF93}" type="sibTrans" cxnId="{152666F2-5853-478B-A413-82241556E284}">
      <dgm:prSet/>
      <dgm:spPr/>
      <dgm:t>
        <a:bodyPr/>
        <a:lstStyle/>
        <a:p>
          <a:endParaRPr lang="zh-TW" altLang="en-US"/>
        </a:p>
      </dgm:t>
    </dgm:pt>
    <dgm:pt modelId="{FB6F552B-7249-4FA6-9F70-56BA74A4C73D}">
      <dgm:prSet phldrT="[文字]"/>
      <dgm:spPr/>
      <dgm:t>
        <a:bodyPr/>
        <a:lstStyle/>
        <a:p>
          <a:r>
            <a:rPr lang="zh-TW" altLang="en-US" dirty="0" smtClean="0"/>
            <a:t>選修</a:t>
          </a:r>
          <a:endParaRPr lang="zh-TW" altLang="en-US" dirty="0"/>
        </a:p>
      </dgm:t>
    </dgm:pt>
    <dgm:pt modelId="{729CD710-F7D8-4F73-BA62-A47237624563}" type="parTrans" cxnId="{E92BA78C-7892-4242-9439-56A1EF0CB3B3}">
      <dgm:prSet/>
      <dgm:spPr>
        <a:ln w="28575">
          <a:solidFill>
            <a:srgbClr val="5DB71E"/>
          </a:solidFill>
        </a:ln>
      </dgm:spPr>
      <dgm:t>
        <a:bodyPr/>
        <a:lstStyle/>
        <a:p>
          <a:endParaRPr lang="zh-TW" altLang="en-US"/>
        </a:p>
      </dgm:t>
    </dgm:pt>
    <dgm:pt modelId="{1BD67B43-1443-4CA5-B0CF-9D02C01B7D4F}" type="sibTrans" cxnId="{E92BA78C-7892-4242-9439-56A1EF0CB3B3}">
      <dgm:prSet/>
      <dgm:spPr/>
      <dgm:t>
        <a:bodyPr/>
        <a:lstStyle/>
        <a:p>
          <a:endParaRPr lang="zh-TW" altLang="en-US"/>
        </a:p>
      </dgm:t>
    </dgm:pt>
    <dgm:pt modelId="{163ACEDA-559B-4D24-BCE8-859CA7664A43}">
      <dgm:prSet phldrT="[文字]"/>
      <dgm:spPr/>
      <dgm:t>
        <a:bodyPr/>
        <a:lstStyle/>
        <a:p>
          <a:r>
            <a:rPr lang="zh-TW" altLang="en-US" b="1" dirty="0" smtClean="0">
              <a:latin typeface="思源黑体 CN Heavy" panose="020B0A00000000000000" pitchFamily="34" charset="-128"/>
              <a:ea typeface="思源黑体 CN Heavy" panose="020B0A00000000000000" pitchFamily="34" charset="-128"/>
            </a:rPr>
            <a:t>部定</a:t>
          </a:r>
          <a:r>
            <a:rPr lang="zh-TW" altLang="en-US" dirty="0" smtClean="0"/>
            <a:t>科目</a:t>
          </a:r>
          <a:endParaRPr lang="zh-TW" altLang="en-US" dirty="0"/>
        </a:p>
      </dgm:t>
    </dgm:pt>
    <dgm:pt modelId="{58CEE61B-C64B-4DA3-B0EA-888B21308547}" type="parTrans" cxnId="{7C8C17E9-575B-4ED6-B758-161A91B117D4}">
      <dgm:prSet/>
      <dgm:spPr>
        <a:ln w="28575">
          <a:solidFill>
            <a:srgbClr val="5DB71E"/>
          </a:solidFill>
        </a:ln>
      </dgm:spPr>
      <dgm:t>
        <a:bodyPr/>
        <a:lstStyle/>
        <a:p>
          <a:endParaRPr lang="zh-TW" altLang="en-US">
            <a:ln w="38100">
              <a:solidFill>
                <a:schemeClr val="tx1"/>
              </a:solidFill>
            </a:ln>
          </a:endParaRPr>
        </a:p>
      </dgm:t>
    </dgm:pt>
    <dgm:pt modelId="{12971210-523D-4A44-B48A-CE963CB9C327}" type="sibTrans" cxnId="{7C8C17E9-575B-4ED6-B758-161A91B117D4}">
      <dgm:prSet/>
      <dgm:spPr/>
      <dgm:t>
        <a:bodyPr/>
        <a:lstStyle/>
        <a:p>
          <a:endParaRPr lang="zh-TW" altLang="en-US"/>
        </a:p>
      </dgm:t>
    </dgm:pt>
    <dgm:pt modelId="{22BA6CCB-CAD8-4A5C-BBE9-591984548A2F}">
      <dgm:prSet phldrT="[文字]"/>
      <dgm:spPr/>
      <dgm:t>
        <a:bodyPr/>
        <a:lstStyle/>
        <a:p>
          <a:r>
            <a:rPr lang="zh-TW" altLang="en-US" dirty="0" smtClean="0"/>
            <a:t>必修</a:t>
          </a:r>
          <a:endParaRPr lang="zh-TW" altLang="en-US" dirty="0"/>
        </a:p>
      </dgm:t>
    </dgm:pt>
    <dgm:pt modelId="{E9A477A3-163C-46F8-AFA1-B3A2D9BC495D}" type="parTrans" cxnId="{84FCA45B-9A64-4D27-BA99-5A8EC1E5B4A1}">
      <dgm:prSet/>
      <dgm:spPr>
        <a:ln w="28575">
          <a:solidFill>
            <a:srgbClr val="5DB71E"/>
          </a:solidFill>
        </a:ln>
      </dgm:spPr>
      <dgm:t>
        <a:bodyPr/>
        <a:lstStyle/>
        <a:p>
          <a:endParaRPr lang="zh-TW" altLang="en-US"/>
        </a:p>
      </dgm:t>
    </dgm:pt>
    <dgm:pt modelId="{1BF194CA-EA5E-4D1E-A249-E4C20B31EBFD}" type="sibTrans" cxnId="{84FCA45B-9A64-4D27-BA99-5A8EC1E5B4A1}">
      <dgm:prSet/>
      <dgm:spPr/>
      <dgm:t>
        <a:bodyPr/>
        <a:lstStyle/>
        <a:p>
          <a:endParaRPr lang="zh-TW" altLang="en-US"/>
        </a:p>
      </dgm:t>
    </dgm:pt>
    <dgm:pt modelId="{47135C0A-046F-4B53-9C45-BE2A6FBD9D69}" type="pres">
      <dgm:prSet presAssocID="{C543FF1D-3B22-43D3-904E-3CE80E0DA1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9783DCDF-8493-44F0-8783-D3036F7A8EAE}" type="pres">
      <dgm:prSet presAssocID="{F6C831A6-0359-41F2-B6E5-02C3F71FC1FD}" presName="hierRoot1" presStyleCnt="0"/>
      <dgm:spPr/>
    </dgm:pt>
    <dgm:pt modelId="{304AF0DC-0E24-44C6-9934-19D8521FF0A3}" type="pres">
      <dgm:prSet presAssocID="{F6C831A6-0359-41F2-B6E5-02C3F71FC1FD}" presName="composite" presStyleCnt="0"/>
      <dgm:spPr/>
    </dgm:pt>
    <dgm:pt modelId="{799FC5B3-60E0-44CC-B5D9-D90624760A3C}" type="pres">
      <dgm:prSet presAssocID="{F6C831A6-0359-41F2-B6E5-02C3F71FC1FD}" presName="background" presStyleLbl="node0" presStyleIdx="0" presStyleCnt="1"/>
      <dgm:spPr/>
    </dgm:pt>
    <dgm:pt modelId="{C631F5E0-84BA-4F11-A401-9A46B698CE3E}" type="pres">
      <dgm:prSet presAssocID="{F6C831A6-0359-41F2-B6E5-02C3F71FC1FD}" presName="text" presStyleLbl="fgAcc0" presStyleIdx="0" presStyleCnt="1" custFlipHor="1" custLinFactNeighborX="-27332" custLinFactNeighborY="-75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9D772EB-45DD-42D8-A439-9E2FE79FE68A}" type="pres">
      <dgm:prSet presAssocID="{F6C831A6-0359-41F2-B6E5-02C3F71FC1FD}" presName="hierChild2" presStyleCnt="0"/>
      <dgm:spPr/>
    </dgm:pt>
    <dgm:pt modelId="{060B130D-F97D-4506-B8A4-D6AF223579DB}" type="pres">
      <dgm:prSet presAssocID="{BC2F077B-B40D-43D6-8204-D37B2AC6F05B}" presName="Name10" presStyleLbl="parChTrans1D2" presStyleIdx="0" presStyleCnt="2"/>
      <dgm:spPr/>
      <dgm:t>
        <a:bodyPr/>
        <a:lstStyle/>
        <a:p>
          <a:endParaRPr lang="zh-TW" altLang="en-US"/>
        </a:p>
      </dgm:t>
    </dgm:pt>
    <dgm:pt modelId="{DD3DCBBA-E938-440E-8212-B1C5CF978464}" type="pres">
      <dgm:prSet presAssocID="{518D4321-A326-4B4F-844E-A982559AB277}" presName="hierRoot2" presStyleCnt="0"/>
      <dgm:spPr/>
    </dgm:pt>
    <dgm:pt modelId="{CA434EE7-6DA9-42C3-B7FE-129CB48F9E03}" type="pres">
      <dgm:prSet presAssocID="{518D4321-A326-4B4F-844E-A982559AB277}" presName="composite2" presStyleCnt="0"/>
      <dgm:spPr/>
    </dgm:pt>
    <dgm:pt modelId="{4B9C6F44-34B9-4574-AEFB-56BCE6B6F090}" type="pres">
      <dgm:prSet presAssocID="{518D4321-A326-4B4F-844E-A982559AB277}" presName="background2" presStyleLbl="node2" presStyleIdx="0" presStyleCnt="2"/>
      <dgm:spPr/>
    </dgm:pt>
    <dgm:pt modelId="{26DE0B5C-8AB8-4C7F-B803-A5168CE703DB}" type="pres">
      <dgm:prSet presAssocID="{518D4321-A326-4B4F-844E-A982559AB277}" presName="text2" presStyleLbl="fgAcc2" presStyleIdx="0" presStyleCnt="2" custLinFactX="77903" custLinFactNeighborX="100000" custLinFactNeighborY="226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FC9B405-C579-4C7C-8679-841F3E54C754}" type="pres">
      <dgm:prSet presAssocID="{518D4321-A326-4B4F-844E-A982559AB277}" presName="hierChild3" presStyleCnt="0"/>
      <dgm:spPr/>
    </dgm:pt>
    <dgm:pt modelId="{253326FA-2AD0-40BD-B6F9-029C6FFB3AAF}" type="pres">
      <dgm:prSet presAssocID="{328A5183-4635-4946-B908-E7AFD52A59CD}" presName="Name17" presStyleLbl="parChTrans1D3" presStyleIdx="0" presStyleCnt="3"/>
      <dgm:spPr/>
      <dgm:t>
        <a:bodyPr/>
        <a:lstStyle/>
        <a:p>
          <a:endParaRPr lang="zh-TW" altLang="en-US"/>
        </a:p>
      </dgm:t>
    </dgm:pt>
    <dgm:pt modelId="{5BF82E22-6C86-4EBA-ADA8-54B2DB1F624C}" type="pres">
      <dgm:prSet presAssocID="{7843A85F-8E52-4673-82A5-D794029F5E19}" presName="hierRoot3" presStyleCnt="0"/>
      <dgm:spPr/>
    </dgm:pt>
    <dgm:pt modelId="{8B9E949A-3817-47F3-A7DC-E5FB8D2996CA}" type="pres">
      <dgm:prSet presAssocID="{7843A85F-8E52-4673-82A5-D794029F5E19}" presName="composite3" presStyleCnt="0"/>
      <dgm:spPr/>
    </dgm:pt>
    <dgm:pt modelId="{436C67ED-3D4A-494D-AFB1-98B248FED38B}" type="pres">
      <dgm:prSet presAssocID="{7843A85F-8E52-4673-82A5-D794029F5E19}" presName="background3" presStyleLbl="node3" presStyleIdx="0" presStyleCnt="3"/>
      <dgm:spPr/>
    </dgm:pt>
    <dgm:pt modelId="{2F5B77B7-14E9-4EC9-BED0-9533F47A86A2}" type="pres">
      <dgm:prSet presAssocID="{7843A85F-8E52-4673-82A5-D794029F5E19}" presName="text3" presStyleLbl="fgAcc3" presStyleIdx="0" presStyleCnt="3" custLinFactX="78858" custLinFactNeighborX="100000" custLinFactNeighborY="151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5C024D3-0CBE-44E3-AA59-E344063A1126}" type="pres">
      <dgm:prSet presAssocID="{7843A85F-8E52-4673-82A5-D794029F5E19}" presName="hierChild4" presStyleCnt="0"/>
      <dgm:spPr/>
    </dgm:pt>
    <dgm:pt modelId="{6661FA66-D74C-4F2F-880B-BB0622EECF05}" type="pres">
      <dgm:prSet presAssocID="{729CD710-F7D8-4F73-BA62-A47237624563}" presName="Name17" presStyleLbl="parChTrans1D3" presStyleIdx="1" presStyleCnt="3"/>
      <dgm:spPr/>
      <dgm:t>
        <a:bodyPr/>
        <a:lstStyle/>
        <a:p>
          <a:endParaRPr lang="zh-TW" altLang="en-US"/>
        </a:p>
      </dgm:t>
    </dgm:pt>
    <dgm:pt modelId="{8DBF780F-59EE-475B-B2BD-77745E8BBEE3}" type="pres">
      <dgm:prSet presAssocID="{FB6F552B-7249-4FA6-9F70-56BA74A4C73D}" presName="hierRoot3" presStyleCnt="0"/>
      <dgm:spPr/>
    </dgm:pt>
    <dgm:pt modelId="{53157658-4DD1-4839-A149-1F6104C3B0A9}" type="pres">
      <dgm:prSet presAssocID="{FB6F552B-7249-4FA6-9F70-56BA74A4C73D}" presName="composite3" presStyleCnt="0"/>
      <dgm:spPr/>
    </dgm:pt>
    <dgm:pt modelId="{2E353E96-2CE4-48DB-A538-DA417EEBC577}" type="pres">
      <dgm:prSet presAssocID="{FB6F552B-7249-4FA6-9F70-56BA74A4C73D}" presName="background3" presStyleLbl="node3" presStyleIdx="1" presStyleCnt="3"/>
      <dgm:spPr/>
    </dgm:pt>
    <dgm:pt modelId="{0E2AF60E-78BC-430E-9015-5BD165820A8C}" type="pres">
      <dgm:prSet presAssocID="{FB6F552B-7249-4FA6-9F70-56BA74A4C73D}" presName="text3" presStyleLbl="fgAcc3" presStyleIdx="1" presStyleCnt="3" custLinFactX="85917" custLinFactNeighborX="100000" custLinFactNeighborY="19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BC58C00-68F7-4431-B6F7-37DA201476A3}" type="pres">
      <dgm:prSet presAssocID="{FB6F552B-7249-4FA6-9F70-56BA74A4C73D}" presName="hierChild4" presStyleCnt="0"/>
      <dgm:spPr/>
    </dgm:pt>
    <dgm:pt modelId="{E9E99986-7BD4-4777-86E8-6DF55AC1D8E0}" type="pres">
      <dgm:prSet presAssocID="{58CEE61B-C64B-4DA3-B0EA-888B21308547}" presName="Name10" presStyleLbl="parChTrans1D2" presStyleIdx="1" presStyleCnt="2"/>
      <dgm:spPr/>
      <dgm:t>
        <a:bodyPr/>
        <a:lstStyle/>
        <a:p>
          <a:endParaRPr lang="zh-TW" altLang="en-US"/>
        </a:p>
      </dgm:t>
    </dgm:pt>
    <dgm:pt modelId="{6852139A-ABE3-41D8-8271-E16556D6A9A0}" type="pres">
      <dgm:prSet presAssocID="{163ACEDA-559B-4D24-BCE8-859CA7664A43}" presName="hierRoot2" presStyleCnt="0"/>
      <dgm:spPr/>
    </dgm:pt>
    <dgm:pt modelId="{007F4E67-B44C-4616-970F-2282220C6D03}" type="pres">
      <dgm:prSet presAssocID="{163ACEDA-559B-4D24-BCE8-859CA7664A43}" presName="composite2" presStyleCnt="0"/>
      <dgm:spPr/>
    </dgm:pt>
    <dgm:pt modelId="{5F580C5C-95FE-42AA-B04C-E4E1D9030898}" type="pres">
      <dgm:prSet presAssocID="{163ACEDA-559B-4D24-BCE8-859CA7664A43}" presName="background2" presStyleLbl="node2" presStyleIdx="1" presStyleCnt="2"/>
      <dgm:spPr/>
    </dgm:pt>
    <dgm:pt modelId="{DC409C8B-E248-4080-8AFF-F2BD90F31A6E}" type="pres">
      <dgm:prSet presAssocID="{163ACEDA-559B-4D24-BCE8-859CA7664A43}" presName="text2" presStyleLbl="fgAcc2" presStyleIdx="1" presStyleCnt="2" custLinFactX="-100000" custLinFactNeighborX="-128487" custLinFactNeighborY="151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A8AA3A3-9DB3-4C90-AE1A-98CFC90E4DE9}" type="pres">
      <dgm:prSet presAssocID="{163ACEDA-559B-4D24-BCE8-859CA7664A43}" presName="hierChild3" presStyleCnt="0"/>
      <dgm:spPr/>
    </dgm:pt>
    <dgm:pt modelId="{4A31A813-1BFD-413E-8797-B040F1AB3214}" type="pres">
      <dgm:prSet presAssocID="{E9A477A3-163C-46F8-AFA1-B3A2D9BC495D}" presName="Name17" presStyleLbl="parChTrans1D3" presStyleIdx="2" presStyleCnt="3"/>
      <dgm:spPr/>
      <dgm:t>
        <a:bodyPr/>
        <a:lstStyle/>
        <a:p>
          <a:endParaRPr lang="zh-TW" altLang="en-US"/>
        </a:p>
      </dgm:t>
    </dgm:pt>
    <dgm:pt modelId="{8607FDB1-7BCB-4E1F-8BAE-1993E17CEC99}" type="pres">
      <dgm:prSet presAssocID="{22BA6CCB-CAD8-4A5C-BBE9-591984548A2F}" presName="hierRoot3" presStyleCnt="0"/>
      <dgm:spPr/>
    </dgm:pt>
    <dgm:pt modelId="{7D73931D-CC1B-4516-9C57-90DB66978FF1}" type="pres">
      <dgm:prSet presAssocID="{22BA6CCB-CAD8-4A5C-BBE9-591984548A2F}" presName="composite3" presStyleCnt="0"/>
      <dgm:spPr/>
    </dgm:pt>
    <dgm:pt modelId="{044EBFEE-0EA9-479B-8F51-37CC5F267B25}" type="pres">
      <dgm:prSet presAssocID="{22BA6CCB-CAD8-4A5C-BBE9-591984548A2F}" presName="background3" presStyleLbl="node3" presStyleIdx="2" presStyleCnt="3"/>
      <dgm:spPr/>
    </dgm:pt>
    <dgm:pt modelId="{2357A0B9-967B-444F-94D7-FD45CB58C117}" type="pres">
      <dgm:prSet presAssocID="{22BA6CCB-CAD8-4A5C-BBE9-591984548A2F}" presName="text3" presStyleLbl="fgAcc3" presStyleIdx="2" presStyleCnt="3" custLinFactX="-100000" custLinFactNeighborX="-128357" custLinFactNeighborY="-56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F870364-4026-4C71-9485-87BF1B634E00}" type="pres">
      <dgm:prSet presAssocID="{22BA6CCB-CAD8-4A5C-BBE9-591984548A2F}" presName="hierChild4" presStyleCnt="0"/>
      <dgm:spPr/>
    </dgm:pt>
  </dgm:ptLst>
  <dgm:cxnLst>
    <dgm:cxn modelId="{3ED13E00-1689-44F1-A771-894C94BFC1FD}" type="presOf" srcId="{C543FF1D-3B22-43D3-904E-3CE80E0DA114}" destId="{47135C0A-046F-4B53-9C45-BE2A6FBD9D69}" srcOrd="0" destOrd="0" presId="urn:microsoft.com/office/officeart/2005/8/layout/hierarchy1"/>
    <dgm:cxn modelId="{84FCA45B-9A64-4D27-BA99-5A8EC1E5B4A1}" srcId="{163ACEDA-559B-4D24-BCE8-859CA7664A43}" destId="{22BA6CCB-CAD8-4A5C-BBE9-591984548A2F}" srcOrd="0" destOrd="0" parTransId="{E9A477A3-163C-46F8-AFA1-B3A2D9BC495D}" sibTransId="{1BF194CA-EA5E-4D1E-A249-E4C20B31EBFD}"/>
    <dgm:cxn modelId="{95E9F861-C1C8-41F4-8A37-D2E821111832}" type="presOf" srcId="{518D4321-A326-4B4F-844E-A982559AB277}" destId="{26DE0B5C-8AB8-4C7F-B803-A5168CE703DB}" srcOrd="0" destOrd="0" presId="urn:microsoft.com/office/officeart/2005/8/layout/hierarchy1"/>
    <dgm:cxn modelId="{D7582FA6-92D2-43A6-A7D8-EE095C30048A}" type="presOf" srcId="{22BA6CCB-CAD8-4A5C-BBE9-591984548A2F}" destId="{2357A0B9-967B-444F-94D7-FD45CB58C117}" srcOrd="0" destOrd="0" presId="urn:microsoft.com/office/officeart/2005/8/layout/hierarchy1"/>
    <dgm:cxn modelId="{C9EC9B55-65E7-404D-9EEF-52DADF2171B4}" type="presOf" srcId="{328A5183-4635-4946-B908-E7AFD52A59CD}" destId="{253326FA-2AD0-40BD-B6F9-029C6FFB3AAF}" srcOrd="0" destOrd="0" presId="urn:microsoft.com/office/officeart/2005/8/layout/hierarchy1"/>
    <dgm:cxn modelId="{E92BA78C-7892-4242-9439-56A1EF0CB3B3}" srcId="{518D4321-A326-4B4F-844E-A982559AB277}" destId="{FB6F552B-7249-4FA6-9F70-56BA74A4C73D}" srcOrd="1" destOrd="0" parTransId="{729CD710-F7D8-4F73-BA62-A47237624563}" sibTransId="{1BD67B43-1443-4CA5-B0CF-9D02C01B7D4F}"/>
    <dgm:cxn modelId="{B51CA296-6361-4A5A-9BE1-13B0C677CDDB}" type="presOf" srcId="{FB6F552B-7249-4FA6-9F70-56BA74A4C73D}" destId="{0E2AF60E-78BC-430E-9015-5BD165820A8C}" srcOrd="0" destOrd="0" presId="urn:microsoft.com/office/officeart/2005/8/layout/hierarchy1"/>
    <dgm:cxn modelId="{11B703CB-9C0A-4AB8-8AD4-989FDF427CB0}" type="presOf" srcId="{163ACEDA-559B-4D24-BCE8-859CA7664A43}" destId="{DC409C8B-E248-4080-8AFF-F2BD90F31A6E}" srcOrd="0" destOrd="0" presId="urn:microsoft.com/office/officeart/2005/8/layout/hierarchy1"/>
    <dgm:cxn modelId="{8935429A-27A2-4B25-AE40-3EC8842CEFD4}" srcId="{F6C831A6-0359-41F2-B6E5-02C3F71FC1FD}" destId="{518D4321-A326-4B4F-844E-A982559AB277}" srcOrd="0" destOrd="0" parTransId="{BC2F077B-B40D-43D6-8204-D37B2AC6F05B}" sibTransId="{D210E8B5-E499-47CF-BD28-B79E07296A58}"/>
    <dgm:cxn modelId="{16F74D14-1C29-49D1-8A52-3F0AC8F76F04}" type="presOf" srcId="{F6C831A6-0359-41F2-B6E5-02C3F71FC1FD}" destId="{C631F5E0-84BA-4F11-A401-9A46B698CE3E}" srcOrd="0" destOrd="0" presId="urn:microsoft.com/office/officeart/2005/8/layout/hierarchy1"/>
    <dgm:cxn modelId="{F7F6B8C5-5ACF-405A-BDD8-F1822FDEED43}" type="presOf" srcId="{58CEE61B-C64B-4DA3-B0EA-888B21308547}" destId="{E9E99986-7BD4-4777-86E8-6DF55AC1D8E0}" srcOrd="0" destOrd="0" presId="urn:microsoft.com/office/officeart/2005/8/layout/hierarchy1"/>
    <dgm:cxn modelId="{7C8C17E9-575B-4ED6-B758-161A91B117D4}" srcId="{F6C831A6-0359-41F2-B6E5-02C3F71FC1FD}" destId="{163ACEDA-559B-4D24-BCE8-859CA7664A43}" srcOrd="1" destOrd="0" parTransId="{58CEE61B-C64B-4DA3-B0EA-888B21308547}" sibTransId="{12971210-523D-4A44-B48A-CE963CB9C327}"/>
    <dgm:cxn modelId="{A2E8AA61-942F-40BF-BB12-B23F4B07484C}" type="presOf" srcId="{BC2F077B-B40D-43D6-8204-D37B2AC6F05B}" destId="{060B130D-F97D-4506-B8A4-D6AF223579DB}" srcOrd="0" destOrd="0" presId="urn:microsoft.com/office/officeart/2005/8/layout/hierarchy1"/>
    <dgm:cxn modelId="{7A373ED5-1E1D-4DD8-8068-3F96F12E9046}" type="presOf" srcId="{729CD710-F7D8-4F73-BA62-A47237624563}" destId="{6661FA66-D74C-4F2F-880B-BB0622EECF05}" srcOrd="0" destOrd="0" presId="urn:microsoft.com/office/officeart/2005/8/layout/hierarchy1"/>
    <dgm:cxn modelId="{B9FA8F11-1D4C-41B0-A5E5-0FF300BFBDC7}" srcId="{C543FF1D-3B22-43D3-904E-3CE80E0DA114}" destId="{F6C831A6-0359-41F2-B6E5-02C3F71FC1FD}" srcOrd="0" destOrd="0" parTransId="{B4EDEE57-91E3-45AE-AAFF-498EF46EFC30}" sibTransId="{0807CBDF-4F57-412F-9282-E214058DA18F}"/>
    <dgm:cxn modelId="{399F93A7-A50C-4813-87E4-6F64D5A887B0}" type="presOf" srcId="{7843A85F-8E52-4673-82A5-D794029F5E19}" destId="{2F5B77B7-14E9-4EC9-BED0-9533F47A86A2}" srcOrd="0" destOrd="0" presId="urn:microsoft.com/office/officeart/2005/8/layout/hierarchy1"/>
    <dgm:cxn modelId="{3BA6EB1C-0C06-4044-A88F-7DC043A42C23}" type="presOf" srcId="{E9A477A3-163C-46F8-AFA1-B3A2D9BC495D}" destId="{4A31A813-1BFD-413E-8797-B040F1AB3214}" srcOrd="0" destOrd="0" presId="urn:microsoft.com/office/officeart/2005/8/layout/hierarchy1"/>
    <dgm:cxn modelId="{152666F2-5853-478B-A413-82241556E284}" srcId="{518D4321-A326-4B4F-844E-A982559AB277}" destId="{7843A85F-8E52-4673-82A5-D794029F5E19}" srcOrd="0" destOrd="0" parTransId="{328A5183-4635-4946-B908-E7AFD52A59CD}" sibTransId="{ED692A98-E873-4169-91F0-1E1133B7BF93}"/>
    <dgm:cxn modelId="{B065EBD3-EF2A-4FDC-B39E-D1AC85BDAADA}" type="presParOf" srcId="{47135C0A-046F-4B53-9C45-BE2A6FBD9D69}" destId="{9783DCDF-8493-44F0-8783-D3036F7A8EAE}" srcOrd="0" destOrd="0" presId="urn:microsoft.com/office/officeart/2005/8/layout/hierarchy1"/>
    <dgm:cxn modelId="{A9E1BF93-9EB1-41A8-9B66-D2AB95D50FFA}" type="presParOf" srcId="{9783DCDF-8493-44F0-8783-D3036F7A8EAE}" destId="{304AF0DC-0E24-44C6-9934-19D8521FF0A3}" srcOrd="0" destOrd="0" presId="urn:microsoft.com/office/officeart/2005/8/layout/hierarchy1"/>
    <dgm:cxn modelId="{7822FCD9-4B00-4388-98F3-9C119BB91400}" type="presParOf" srcId="{304AF0DC-0E24-44C6-9934-19D8521FF0A3}" destId="{799FC5B3-60E0-44CC-B5D9-D90624760A3C}" srcOrd="0" destOrd="0" presId="urn:microsoft.com/office/officeart/2005/8/layout/hierarchy1"/>
    <dgm:cxn modelId="{83847DE1-7755-4C16-B156-39CE91E8DD2E}" type="presParOf" srcId="{304AF0DC-0E24-44C6-9934-19D8521FF0A3}" destId="{C631F5E0-84BA-4F11-A401-9A46B698CE3E}" srcOrd="1" destOrd="0" presId="urn:microsoft.com/office/officeart/2005/8/layout/hierarchy1"/>
    <dgm:cxn modelId="{67C1B6F9-5D42-42C2-AEEC-BB1BC919869B}" type="presParOf" srcId="{9783DCDF-8493-44F0-8783-D3036F7A8EAE}" destId="{C9D772EB-45DD-42D8-A439-9E2FE79FE68A}" srcOrd="1" destOrd="0" presId="urn:microsoft.com/office/officeart/2005/8/layout/hierarchy1"/>
    <dgm:cxn modelId="{577F91A9-C767-4BAC-90B3-90EBB6EA1BE3}" type="presParOf" srcId="{C9D772EB-45DD-42D8-A439-9E2FE79FE68A}" destId="{060B130D-F97D-4506-B8A4-D6AF223579DB}" srcOrd="0" destOrd="0" presId="urn:microsoft.com/office/officeart/2005/8/layout/hierarchy1"/>
    <dgm:cxn modelId="{99626870-848B-4D47-897E-24BB317EAC25}" type="presParOf" srcId="{C9D772EB-45DD-42D8-A439-9E2FE79FE68A}" destId="{DD3DCBBA-E938-440E-8212-B1C5CF978464}" srcOrd="1" destOrd="0" presId="urn:microsoft.com/office/officeart/2005/8/layout/hierarchy1"/>
    <dgm:cxn modelId="{52036B3E-08EF-4F30-8999-5E23ADBC9F0D}" type="presParOf" srcId="{DD3DCBBA-E938-440E-8212-B1C5CF978464}" destId="{CA434EE7-6DA9-42C3-B7FE-129CB48F9E03}" srcOrd="0" destOrd="0" presId="urn:microsoft.com/office/officeart/2005/8/layout/hierarchy1"/>
    <dgm:cxn modelId="{FD6A8BAE-0A89-46F0-8364-6DEF738A1FF9}" type="presParOf" srcId="{CA434EE7-6DA9-42C3-B7FE-129CB48F9E03}" destId="{4B9C6F44-34B9-4574-AEFB-56BCE6B6F090}" srcOrd="0" destOrd="0" presId="urn:microsoft.com/office/officeart/2005/8/layout/hierarchy1"/>
    <dgm:cxn modelId="{2E534975-B66F-4BC6-AE6F-133E928F4B31}" type="presParOf" srcId="{CA434EE7-6DA9-42C3-B7FE-129CB48F9E03}" destId="{26DE0B5C-8AB8-4C7F-B803-A5168CE703DB}" srcOrd="1" destOrd="0" presId="urn:microsoft.com/office/officeart/2005/8/layout/hierarchy1"/>
    <dgm:cxn modelId="{894D3754-CA81-45C0-A1B0-E20EA4CDDC27}" type="presParOf" srcId="{DD3DCBBA-E938-440E-8212-B1C5CF978464}" destId="{5FC9B405-C579-4C7C-8679-841F3E54C754}" srcOrd="1" destOrd="0" presId="urn:microsoft.com/office/officeart/2005/8/layout/hierarchy1"/>
    <dgm:cxn modelId="{34B14D28-1E54-4802-B82B-667FFC46A69E}" type="presParOf" srcId="{5FC9B405-C579-4C7C-8679-841F3E54C754}" destId="{253326FA-2AD0-40BD-B6F9-029C6FFB3AAF}" srcOrd="0" destOrd="0" presId="urn:microsoft.com/office/officeart/2005/8/layout/hierarchy1"/>
    <dgm:cxn modelId="{BBE6C345-ADC9-401F-9C48-F874E9332F8B}" type="presParOf" srcId="{5FC9B405-C579-4C7C-8679-841F3E54C754}" destId="{5BF82E22-6C86-4EBA-ADA8-54B2DB1F624C}" srcOrd="1" destOrd="0" presId="urn:microsoft.com/office/officeart/2005/8/layout/hierarchy1"/>
    <dgm:cxn modelId="{5115CF90-0B07-4814-A640-CCAF3C44FAAC}" type="presParOf" srcId="{5BF82E22-6C86-4EBA-ADA8-54B2DB1F624C}" destId="{8B9E949A-3817-47F3-A7DC-E5FB8D2996CA}" srcOrd="0" destOrd="0" presId="urn:microsoft.com/office/officeart/2005/8/layout/hierarchy1"/>
    <dgm:cxn modelId="{50DA5E9E-52F7-44B1-B997-98DCC1B7BF68}" type="presParOf" srcId="{8B9E949A-3817-47F3-A7DC-E5FB8D2996CA}" destId="{436C67ED-3D4A-494D-AFB1-98B248FED38B}" srcOrd="0" destOrd="0" presId="urn:microsoft.com/office/officeart/2005/8/layout/hierarchy1"/>
    <dgm:cxn modelId="{FAF910E9-E5DE-4A2D-98BE-6D0E7326521B}" type="presParOf" srcId="{8B9E949A-3817-47F3-A7DC-E5FB8D2996CA}" destId="{2F5B77B7-14E9-4EC9-BED0-9533F47A86A2}" srcOrd="1" destOrd="0" presId="urn:microsoft.com/office/officeart/2005/8/layout/hierarchy1"/>
    <dgm:cxn modelId="{4E770C01-5B25-4A28-8889-4D74FAF3BE15}" type="presParOf" srcId="{5BF82E22-6C86-4EBA-ADA8-54B2DB1F624C}" destId="{65C024D3-0CBE-44E3-AA59-E344063A1126}" srcOrd="1" destOrd="0" presId="urn:microsoft.com/office/officeart/2005/8/layout/hierarchy1"/>
    <dgm:cxn modelId="{63ACBE34-6726-4531-A6A1-731625ABAD90}" type="presParOf" srcId="{5FC9B405-C579-4C7C-8679-841F3E54C754}" destId="{6661FA66-D74C-4F2F-880B-BB0622EECF05}" srcOrd="2" destOrd="0" presId="urn:microsoft.com/office/officeart/2005/8/layout/hierarchy1"/>
    <dgm:cxn modelId="{F7A99246-BCA3-4DC3-8C96-C09243FEDBB4}" type="presParOf" srcId="{5FC9B405-C579-4C7C-8679-841F3E54C754}" destId="{8DBF780F-59EE-475B-B2BD-77745E8BBEE3}" srcOrd="3" destOrd="0" presId="urn:microsoft.com/office/officeart/2005/8/layout/hierarchy1"/>
    <dgm:cxn modelId="{F9BF72E9-79AC-492F-B8DB-C396B7BD5606}" type="presParOf" srcId="{8DBF780F-59EE-475B-B2BD-77745E8BBEE3}" destId="{53157658-4DD1-4839-A149-1F6104C3B0A9}" srcOrd="0" destOrd="0" presId="urn:microsoft.com/office/officeart/2005/8/layout/hierarchy1"/>
    <dgm:cxn modelId="{69CD383D-C3C7-4CE5-AABE-7E850FE9CA3E}" type="presParOf" srcId="{53157658-4DD1-4839-A149-1F6104C3B0A9}" destId="{2E353E96-2CE4-48DB-A538-DA417EEBC577}" srcOrd="0" destOrd="0" presId="urn:microsoft.com/office/officeart/2005/8/layout/hierarchy1"/>
    <dgm:cxn modelId="{789BA276-3141-4F7C-95EA-EF5250859E78}" type="presParOf" srcId="{53157658-4DD1-4839-A149-1F6104C3B0A9}" destId="{0E2AF60E-78BC-430E-9015-5BD165820A8C}" srcOrd="1" destOrd="0" presId="urn:microsoft.com/office/officeart/2005/8/layout/hierarchy1"/>
    <dgm:cxn modelId="{E10CABB5-B68F-4913-A5F4-8BA8248AFBAE}" type="presParOf" srcId="{8DBF780F-59EE-475B-B2BD-77745E8BBEE3}" destId="{6BC58C00-68F7-4431-B6F7-37DA201476A3}" srcOrd="1" destOrd="0" presId="urn:microsoft.com/office/officeart/2005/8/layout/hierarchy1"/>
    <dgm:cxn modelId="{87BA3F7D-3C22-4450-B7A1-B362E8D64419}" type="presParOf" srcId="{C9D772EB-45DD-42D8-A439-9E2FE79FE68A}" destId="{E9E99986-7BD4-4777-86E8-6DF55AC1D8E0}" srcOrd="2" destOrd="0" presId="urn:microsoft.com/office/officeart/2005/8/layout/hierarchy1"/>
    <dgm:cxn modelId="{DC9314FB-CD7F-45E5-85D0-0238FB4AAF13}" type="presParOf" srcId="{C9D772EB-45DD-42D8-A439-9E2FE79FE68A}" destId="{6852139A-ABE3-41D8-8271-E16556D6A9A0}" srcOrd="3" destOrd="0" presId="urn:microsoft.com/office/officeart/2005/8/layout/hierarchy1"/>
    <dgm:cxn modelId="{A0B02B5C-A213-450D-8E5D-4244008751A1}" type="presParOf" srcId="{6852139A-ABE3-41D8-8271-E16556D6A9A0}" destId="{007F4E67-B44C-4616-970F-2282220C6D03}" srcOrd="0" destOrd="0" presId="urn:microsoft.com/office/officeart/2005/8/layout/hierarchy1"/>
    <dgm:cxn modelId="{C06BCE9D-8C51-4AE0-8291-04EE0BD833DE}" type="presParOf" srcId="{007F4E67-B44C-4616-970F-2282220C6D03}" destId="{5F580C5C-95FE-42AA-B04C-E4E1D9030898}" srcOrd="0" destOrd="0" presId="urn:microsoft.com/office/officeart/2005/8/layout/hierarchy1"/>
    <dgm:cxn modelId="{3515AC17-A745-41D6-835D-71CBA9B8220F}" type="presParOf" srcId="{007F4E67-B44C-4616-970F-2282220C6D03}" destId="{DC409C8B-E248-4080-8AFF-F2BD90F31A6E}" srcOrd="1" destOrd="0" presId="urn:microsoft.com/office/officeart/2005/8/layout/hierarchy1"/>
    <dgm:cxn modelId="{F52AB58C-EA00-4B90-9EE1-09A08C999302}" type="presParOf" srcId="{6852139A-ABE3-41D8-8271-E16556D6A9A0}" destId="{5A8AA3A3-9DB3-4C90-AE1A-98CFC90E4DE9}" srcOrd="1" destOrd="0" presId="urn:microsoft.com/office/officeart/2005/8/layout/hierarchy1"/>
    <dgm:cxn modelId="{69A5EFAF-9A8D-4246-A2D1-259C7CF7715F}" type="presParOf" srcId="{5A8AA3A3-9DB3-4C90-AE1A-98CFC90E4DE9}" destId="{4A31A813-1BFD-413E-8797-B040F1AB3214}" srcOrd="0" destOrd="0" presId="urn:microsoft.com/office/officeart/2005/8/layout/hierarchy1"/>
    <dgm:cxn modelId="{4BE49D60-3201-4AD2-BEE4-1C9597444ADC}" type="presParOf" srcId="{5A8AA3A3-9DB3-4C90-AE1A-98CFC90E4DE9}" destId="{8607FDB1-7BCB-4E1F-8BAE-1993E17CEC99}" srcOrd="1" destOrd="0" presId="urn:microsoft.com/office/officeart/2005/8/layout/hierarchy1"/>
    <dgm:cxn modelId="{5C69C4E1-FE03-4B13-980C-8091D00F6E15}" type="presParOf" srcId="{8607FDB1-7BCB-4E1F-8BAE-1993E17CEC99}" destId="{7D73931D-CC1B-4516-9C57-90DB66978FF1}" srcOrd="0" destOrd="0" presId="urn:microsoft.com/office/officeart/2005/8/layout/hierarchy1"/>
    <dgm:cxn modelId="{238937C0-1059-4883-BD9B-5F889861F868}" type="presParOf" srcId="{7D73931D-CC1B-4516-9C57-90DB66978FF1}" destId="{044EBFEE-0EA9-479B-8F51-37CC5F267B25}" srcOrd="0" destOrd="0" presId="urn:microsoft.com/office/officeart/2005/8/layout/hierarchy1"/>
    <dgm:cxn modelId="{D0B0E6C1-C6D3-4468-B08F-C956963A7699}" type="presParOf" srcId="{7D73931D-CC1B-4516-9C57-90DB66978FF1}" destId="{2357A0B9-967B-444F-94D7-FD45CB58C117}" srcOrd="1" destOrd="0" presId="urn:microsoft.com/office/officeart/2005/8/layout/hierarchy1"/>
    <dgm:cxn modelId="{AD57163E-5068-43E1-A18C-84F7EC2E9EE2}" type="presParOf" srcId="{8607FDB1-7BCB-4E1F-8BAE-1993E17CEC99}" destId="{3F870364-4026-4C71-9485-87BF1B634E0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43FF1D-3B22-43D3-904E-3CE80E0DA114}" type="doc">
      <dgm:prSet loTypeId="urn:microsoft.com/office/officeart/2005/8/layout/hierarchy1" loCatId="hierarchy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zh-TW" altLang="en-US"/>
        </a:p>
      </dgm:t>
    </dgm:pt>
    <dgm:pt modelId="{F6C831A6-0359-41F2-B6E5-02C3F71FC1FD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科目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4EDEE57-91E3-45AE-AAFF-498EF46EFC30}" type="parTrans" cxnId="{B9FA8F11-1D4C-41B0-A5E5-0FF300BFBDC7}">
      <dgm:prSet/>
      <dgm:spPr/>
      <dgm:t>
        <a:bodyPr/>
        <a:lstStyle/>
        <a:p>
          <a:endParaRPr lang="zh-TW" altLang="en-US"/>
        </a:p>
      </dgm:t>
    </dgm:pt>
    <dgm:pt modelId="{0807CBDF-4F57-412F-9282-E214058DA18F}" type="sibTrans" cxnId="{B9FA8F11-1D4C-41B0-A5E5-0FF300BFBDC7}">
      <dgm:prSet/>
      <dgm:spPr/>
      <dgm:t>
        <a:bodyPr/>
        <a:lstStyle/>
        <a:p>
          <a:endParaRPr lang="zh-TW" altLang="en-US"/>
        </a:p>
      </dgm:t>
    </dgm:pt>
    <dgm:pt modelId="{518D4321-A326-4B4F-844E-A982559AB277}">
      <dgm:prSet phldrT="[文字]"/>
      <dgm:spPr/>
      <dgm:t>
        <a:bodyPr/>
        <a:lstStyle/>
        <a:p>
          <a:r>
            <a:rPr lang="zh-TW" altLang="en-US" b="1" dirty="0" smtClean="0">
              <a:latin typeface="思源黑体 CN Heavy" panose="020B0A00000000000000" pitchFamily="34" charset="-128"/>
              <a:ea typeface="思源黑体 CN Heavy" panose="020B0A00000000000000" pitchFamily="34" charset="-128"/>
            </a:rPr>
            <a:t>校定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科目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C2F077B-B40D-43D6-8204-D37B2AC6F05B}" type="parTrans" cxnId="{8935429A-27A2-4B25-AE40-3EC8842CEFD4}">
      <dgm:prSet/>
      <dgm:spPr>
        <a:ln w="28575">
          <a:solidFill>
            <a:srgbClr val="5DB71E"/>
          </a:solidFill>
        </a:ln>
      </dgm:spPr>
      <dgm:t>
        <a:bodyPr/>
        <a:lstStyle/>
        <a:p>
          <a:endParaRPr lang="zh-TW" altLang="en-US"/>
        </a:p>
      </dgm:t>
    </dgm:pt>
    <dgm:pt modelId="{D210E8B5-E499-47CF-BD28-B79E07296A58}" type="sibTrans" cxnId="{8935429A-27A2-4B25-AE40-3EC8842CEFD4}">
      <dgm:prSet/>
      <dgm:spPr/>
      <dgm:t>
        <a:bodyPr/>
        <a:lstStyle/>
        <a:p>
          <a:endParaRPr lang="zh-TW" altLang="en-US"/>
        </a:p>
      </dgm:t>
    </dgm:pt>
    <dgm:pt modelId="{7843A85F-8E52-4673-82A5-D794029F5E19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必修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28A5183-4635-4946-B908-E7AFD52A59CD}" type="parTrans" cxnId="{152666F2-5853-478B-A413-82241556E284}">
      <dgm:prSet/>
      <dgm:spPr>
        <a:ln w="28575">
          <a:solidFill>
            <a:srgbClr val="5DB71E"/>
          </a:solidFill>
        </a:ln>
      </dgm:spPr>
      <dgm:t>
        <a:bodyPr/>
        <a:lstStyle/>
        <a:p>
          <a:endParaRPr lang="zh-TW" altLang="en-US"/>
        </a:p>
      </dgm:t>
    </dgm:pt>
    <dgm:pt modelId="{ED692A98-E873-4169-91F0-1E1133B7BF93}" type="sibTrans" cxnId="{152666F2-5853-478B-A413-82241556E284}">
      <dgm:prSet/>
      <dgm:spPr/>
      <dgm:t>
        <a:bodyPr/>
        <a:lstStyle/>
        <a:p>
          <a:endParaRPr lang="zh-TW" altLang="en-US"/>
        </a:p>
      </dgm:t>
    </dgm:pt>
    <dgm:pt modelId="{FB6F552B-7249-4FA6-9F70-56BA74A4C73D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選修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29CD710-F7D8-4F73-BA62-A47237624563}" type="parTrans" cxnId="{E92BA78C-7892-4242-9439-56A1EF0CB3B3}">
      <dgm:prSet/>
      <dgm:spPr>
        <a:ln w="28575">
          <a:solidFill>
            <a:srgbClr val="5DB71E"/>
          </a:solidFill>
        </a:ln>
      </dgm:spPr>
      <dgm:t>
        <a:bodyPr/>
        <a:lstStyle/>
        <a:p>
          <a:endParaRPr lang="zh-TW" altLang="en-US"/>
        </a:p>
      </dgm:t>
    </dgm:pt>
    <dgm:pt modelId="{1BD67B43-1443-4CA5-B0CF-9D02C01B7D4F}" type="sibTrans" cxnId="{E92BA78C-7892-4242-9439-56A1EF0CB3B3}">
      <dgm:prSet/>
      <dgm:spPr/>
      <dgm:t>
        <a:bodyPr/>
        <a:lstStyle/>
        <a:p>
          <a:endParaRPr lang="zh-TW" altLang="en-US"/>
        </a:p>
      </dgm:t>
    </dgm:pt>
    <dgm:pt modelId="{163ACEDA-559B-4D24-BCE8-859CA7664A43}">
      <dgm:prSet phldrT="[文字]"/>
      <dgm:spPr/>
      <dgm:t>
        <a:bodyPr/>
        <a:lstStyle/>
        <a:p>
          <a:r>
            <a:rPr lang="zh-TW" altLang="en-US" b="1" dirty="0" smtClean="0">
              <a:latin typeface="思源黑体 CN Heavy" panose="020B0A00000000000000" pitchFamily="34" charset="-128"/>
              <a:ea typeface="思源黑体 CN Heavy" panose="020B0A00000000000000" pitchFamily="34" charset="-128"/>
            </a:rPr>
            <a:t>部定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科目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CEE61B-C64B-4DA3-B0EA-888B21308547}" type="parTrans" cxnId="{7C8C17E9-575B-4ED6-B758-161A91B117D4}">
      <dgm:prSet/>
      <dgm:spPr>
        <a:ln w="28575">
          <a:solidFill>
            <a:srgbClr val="5DB71E"/>
          </a:solidFill>
        </a:ln>
      </dgm:spPr>
      <dgm:t>
        <a:bodyPr/>
        <a:lstStyle/>
        <a:p>
          <a:endParaRPr lang="zh-TW" altLang="en-US">
            <a:ln w="38100">
              <a:solidFill>
                <a:schemeClr val="tx1"/>
              </a:solidFill>
            </a:ln>
          </a:endParaRPr>
        </a:p>
      </dgm:t>
    </dgm:pt>
    <dgm:pt modelId="{12971210-523D-4A44-B48A-CE963CB9C327}" type="sibTrans" cxnId="{7C8C17E9-575B-4ED6-B758-161A91B117D4}">
      <dgm:prSet/>
      <dgm:spPr/>
      <dgm:t>
        <a:bodyPr/>
        <a:lstStyle/>
        <a:p>
          <a:endParaRPr lang="zh-TW" altLang="en-US"/>
        </a:p>
      </dgm:t>
    </dgm:pt>
    <dgm:pt modelId="{22BA6CCB-CAD8-4A5C-BBE9-591984548A2F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必修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9A477A3-163C-46F8-AFA1-B3A2D9BC495D}" type="parTrans" cxnId="{84FCA45B-9A64-4D27-BA99-5A8EC1E5B4A1}">
      <dgm:prSet/>
      <dgm:spPr>
        <a:ln w="28575">
          <a:solidFill>
            <a:srgbClr val="5DB71E"/>
          </a:solidFill>
        </a:ln>
      </dgm:spPr>
      <dgm:t>
        <a:bodyPr/>
        <a:lstStyle/>
        <a:p>
          <a:endParaRPr lang="zh-TW" altLang="en-US"/>
        </a:p>
      </dgm:t>
    </dgm:pt>
    <dgm:pt modelId="{1BF194CA-EA5E-4D1E-A249-E4C20B31EBFD}" type="sibTrans" cxnId="{84FCA45B-9A64-4D27-BA99-5A8EC1E5B4A1}">
      <dgm:prSet/>
      <dgm:spPr/>
      <dgm:t>
        <a:bodyPr/>
        <a:lstStyle/>
        <a:p>
          <a:endParaRPr lang="zh-TW" altLang="en-US"/>
        </a:p>
      </dgm:t>
    </dgm:pt>
    <dgm:pt modelId="{47135C0A-046F-4B53-9C45-BE2A6FBD9D69}" type="pres">
      <dgm:prSet presAssocID="{C543FF1D-3B22-43D3-904E-3CE80E0DA1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9783DCDF-8493-44F0-8783-D3036F7A8EAE}" type="pres">
      <dgm:prSet presAssocID="{F6C831A6-0359-41F2-B6E5-02C3F71FC1FD}" presName="hierRoot1" presStyleCnt="0"/>
      <dgm:spPr/>
    </dgm:pt>
    <dgm:pt modelId="{304AF0DC-0E24-44C6-9934-19D8521FF0A3}" type="pres">
      <dgm:prSet presAssocID="{F6C831A6-0359-41F2-B6E5-02C3F71FC1FD}" presName="composite" presStyleCnt="0"/>
      <dgm:spPr/>
    </dgm:pt>
    <dgm:pt modelId="{799FC5B3-60E0-44CC-B5D9-D90624760A3C}" type="pres">
      <dgm:prSet presAssocID="{F6C831A6-0359-41F2-B6E5-02C3F71FC1FD}" presName="background" presStyleLbl="node0" presStyleIdx="0" presStyleCnt="1"/>
      <dgm:spPr/>
    </dgm:pt>
    <dgm:pt modelId="{C631F5E0-84BA-4F11-A401-9A46B698CE3E}" type="pres">
      <dgm:prSet presAssocID="{F6C831A6-0359-41F2-B6E5-02C3F71FC1FD}" presName="text" presStyleLbl="fgAcc0" presStyleIdx="0" presStyleCnt="1" custFlipHor="1" custLinFactNeighborX="-27332" custLinFactNeighborY="-75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9D772EB-45DD-42D8-A439-9E2FE79FE68A}" type="pres">
      <dgm:prSet presAssocID="{F6C831A6-0359-41F2-B6E5-02C3F71FC1FD}" presName="hierChild2" presStyleCnt="0"/>
      <dgm:spPr/>
    </dgm:pt>
    <dgm:pt modelId="{060B130D-F97D-4506-B8A4-D6AF223579DB}" type="pres">
      <dgm:prSet presAssocID="{BC2F077B-B40D-43D6-8204-D37B2AC6F05B}" presName="Name10" presStyleLbl="parChTrans1D2" presStyleIdx="0" presStyleCnt="2"/>
      <dgm:spPr/>
      <dgm:t>
        <a:bodyPr/>
        <a:lstStyle/>
        <a:p>
          <a:endParaRPr lang="zh-TW" altLang="en-US"/>
        </a:p>
      </dgm:t>
    </dgm:pt>
    <dgm:pt modelId="{DD3DCBBA-E938-440E-8212-B1C5CF978464}" type="pres">
      <dgm:prSet presAssocID="{518D4321-A326-4B4F-844E-A982559AB277}" presName="hierRoot2" presStyleCnt="0"/>
      <dgm:spPr/>
    </dgm:pt>
    <dgm:pt modelId="{CA434EE7-6DA9-42C3-B7FE-129CB48F9E03}" type="pres">
      <dgm:prSet presAssocID="{518D4321-A326-4B4F-844E-A982559AB277}" presName="composite2" presStyleCnt="0"/>
      <dgm:spPr/>
    </dgm:pt>
    <dgm:pt modelId="{4B9C6F44-34B9-4574-AEFB-56BCE6B6F090}" type="pres">
      <dgm:prSet presAssocID="{518D4321-A326-4B4F-844E-A982559AB277}" presName="background2" presStyleLbl="node2" presStyleIdx="0" presStyleCnt="2"/>
      <dgm:spPr/>
    </dgm:pt>
    <dgm:pt modelId="{26DE0B5C-8AB8-4C7F-B803-A5168CE703DB}" type="pres">
      <dgm:prSet presAssocID="{518D4321-A326-4B4F-844E-A982559AB277}" presName="text2" presStyleLbl="fgAcc2" presStyleIdx="0" presStyleCnt="2" custLinFactX="77903" custLinFactNeighborX="100000" custLinFactNeighborY="226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FC9B405-C579-4C7C-8679-841F3E54C754}" type="pres">
      <dgm:prSet presAssocID="{518D4321-A326-4B4F-844E-A982559AB277}" presName="hierChild3" presStyleCnt="0"/>
      <dgm:spPr/>
    </dgm:pt>
    <dgm:pt modelId="{253326FA-2AD0-40BD-B6F9-029C6FFB3AAF}" type="pres">
      <dgm:prSet presAssocID="{328A5183-4635-4946-B908-E7AFD52A59CD}" presName="Name17" presStyleLbl="parChTrans1D3" presStyleIdx="0" presStyleCnt="3"/>
      <dgm:spPr/>
      <dgm:t>
        <a:bodyPr/>
        <a:lstStyle/>
        <a:p>
          <a:endParaRPr lang="zh-TW" altLang="en-US"/>
        </a:p>
      </dgm:t>
    </dgm:pt>
    <dgm:pt modelId="{5BF82E22-6C86-4EBA-ADA8-54B2DB1F624C}" type="pres">
      <dgm:prSet presAssocID="{7843A85F-8E52-4673-82A5-D794029F5E19}" presName="hierRoot3" presStyleCnt="0"/>
      <dgm:spPr/>
    </dgm:pt>
    <dgm:pt modelId="{8B9E949A-3817-47F3-A7DC-E5FB8D2996CA}" type="pres">
      <dgm:prSet presAssocID="{7843A85F-8E52-4673-82A5-D794029F5E19}" presName="composite3" presStyleCnt="0"/>
      <dgm:spPr/>
    </dgm:pt>
    <dgm:pt modelId="{436C67ED-3D4A-494D-AFB1-98B248FED38B}" type="pres">
      <dgm:prSet presAssocID="{7843A85F-8E52-4673-82A5-D794029F5E19}" presName="background3" presStyleLbl="node3" presStyleIdx="0" presStyleCnt="3"/>
      <dgm:spPr/>
    </dgm:pt>
    <dgm:pt modelId="{2F5B77B7-14E9-4EC9-BED0-9533F47A86A2}" type="pres">
      <dgm:prSet presAssocID="{7843A85F-8E52-4673-82A5-D794029F5E19}" presName="text3" presStyleLbl="fgAcc3" presStyleIdx="0" presStyleCnt="3" custLinFactX="78858" custLinFactNeighborX="100000" custLinFactNeighborY="151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5C024D3-0CBE-44E3-AA59-E344063A1126}" type="pres">
      <dgm:prSet presAssocID="{7843A85F-8E52-4673-82A5-D794029F5E19}" presName="hierChild4" presStyleCnt="0"/>
      <dgm:spPr/>
    </dgm:pt>
    <dgm:pt modelId="{6661FA66-D74C-4F2F-880B-BB0622EECF05}" type="pres">
      <dgm:prSet presAssocID="{729CD710-F7D8-4F73-BA62-A47237624563}" presName="Name17" presStyleLbl="parChTrans1D3" presStyleIdx="1" presStyleCnt="3"/>
      <dgm:spPr/>
      <dgm:t>
        <a:bodyPr/>
        <a:lstStyle/>
        <a:p>
          <a:endParaRPr lang="zh-TW" altLang="en-US"/>
        </a:p>
      </dgm:t>
    </dgm:pt>
    <dgm:pt modelId="{8DBF780F-59EE-475B-B2BD-77745E8BBEE3}" type="pres">
      <dgm:prSet presAssocID="{FB6F552B-7249-4FA6-9F70-56BA74A4C73D}" presName="hierRoot3" presStyleCnt="0"/>
      <dgm:spPr/>
    </dgm:pt>
    <dgm:pt modelId="{53157658-4DD1-4839-A149-1F6104C3B0A9}" type="pres">
      <dgm:prSet presAssocID="{FB6F552B-7249-4FA6-9F70-56BA74A4C73D}" presName="composite3" presStyleCnt="0"/>
      <dgm:spPr/>
    </dgm:pt>
    <dgm:pt modelId="{2E353E96-2CE4-48DB-A538-DA417EEBC577}" type="pres">
      <dgm:prSet presAssocID="{FB6F552B-7249-4FA6-9F70-56BA74A4C73D}" presName="background3" presStyleLbl="node3" presStyleIdx="1" presStyleCnt="3"/>
      <dgm:spPr/>
    </dgm:pt>
    <dgm:pt modelId="{0E2AF60E-78BC-430E-9015-5BD165820A8C}" type="pres">
      <dgm:prSet presAssocID="{FB6F552B-7249-4FA6-9F70-56BA74A4C73D}" presName="text3" presStyleLbl="fgAcc3" presStyleIdx="1" presStyleCnt="3" custLinFactX="85917" custLinFactNeighborX="100000" custLinFactNeighborY="19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BC58C00-68F7-4431-B6F7-37DA201476A3}" type="pres">
      <dgm:prSet presAssocID="{FB6F552B-7249-4FA6-9F70-56BA74A4C73D}" presName="hierChild4" presStyleCnt="0"/>
      <dgm:spPr/>
    </dgm:pt>
    <dgm:pt modelId="{E9E99986-7BD4-4777-86E8-6DF55AC1D8E0}" type="pres">
      <dgm:prSet presAssocID="{58CEE61B-C64B-4DA3-B0EA-888B21308547}" presName="Name10" presStyleLbl="parChTrans1D2" presStyleIdx="1" presStyleCnt="2"/>
      <dgm:spPr/>
      <dgm:t>
        <a:bodyPr/>
        <a:lstStyle/>
        <a:p>
          <a:endParaRPr lang="zh-TW" altLang="en-US"/>
        </a:p>
      </dgm:t>
    </dgm:pt>
    <dgm:pt modelId="{6852139A-ABE3-41D8-8271-E16556D6A9A0}" type="pres">
      <dgm:prSet presAssocID="{163ACEDA-559B-4D24-BCE8-859CA7664A43}" presName="hierRoot2" presStyleCnt="0"/>
      <dgm:spPr/>
    </dgm:pt>
    <dgm:pt modelId="{007F4E67-B44C-4616-970F-2282220C6D03}" type="pres">
      <dgm:prSet presAssocID="{163ACEDA-559B-4D24-BCE8-859CA7664A43}" presName="composite2" presStyleCnt="0"/>
      <dgm:spPr/>
    </dgm:pt>
    <dgm:pt modelId="{5F580C5C-95FE-42AA-B04C-E4E1D9030898}" type="pres">
      <dgm:prSet presAssocID="{163ACEDA-559B-4D24-BCE8-859CA7664A43}" presName="background2" presStyleLbl="node2" presStyleIdx="1" presStyleCnt="2"/>
      <dgm:spPr/>
    </dgm:pt>
    <dgm:pt modelId="{DC409C8B-E248-4080-8AFF-F2BD90F31A6E}" type="pres">
      <dgm:prSet presAssocID="{163ACEDA-559B-4D24-BCE8-859CA7664A43}" presName="text2" presStyleLbl="fgAcc2" presStyleIdx="1" presStyleCnt="2" custLinFactX="-100000" custLinFactNeighborX="-128487" custLinFactNeighborY="151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A8AA3A3-9DB3-4C90-AE1A-98CFC90E4DE9}" type="pres">
      <dgm:prSet presAssocID="{163ACEDA-559B-4D24-BCE8-859CA7664A43}" presName="hierChild3" presStyleCnt="0"/>
      <dgm:spPr/>
    </dgm:pt>
    <dgm:pt modelId="{4A31A813-1BFD-413E-8797-B040F1AB3214}" type="pres">
      <dgm:prSet presAssocID="{E9A477A3-163C-46F8-AFA1-B3A2D9BC495D}" presName="Name17" presStyleLbl="parChTrans1D3" presStyleIdx="2" presStyleCnt="3"/>
      <dgm:spPr/>
      <dgm:t>
        <a:bodyPr/>
        <a:lstStyle/>
        <a:p>
          <a:endParaRPr lang="zh-TW" altLang="en-US"/>
        </a:p>
      </dgm:t>
    </dgm:pt>
    <dgm:pt modelId="{8607FDB1-7BCB-4E1F-8BAE-1993E17CEC99}" type="pres">
      <dgm:prSet presAssocID="{22BA6CCB-CAD8-4A5C-BBE9-591984548A2F}" presName="hierRoot3" presStyleCnt="0"/>
      <dgm:spPr/>
    </dgm:pt>
    <dgm:pt modelId="{7D73931D-CC1B-4516-9C57-90DB66978FF1}" type="pres">
      <dgm:prSet presAssocID="{22BA6CCB-CAD8-4A5C-BBE9-591984548A2F}" presName="composite3" presStyleCnt="0"/>
      <dgm:spPr/>
    </dgm:pt>
    <dgm:pt modelId="{044EBFEE-0EA9-479B-8F51-37CC5F267B25}" type="pres">
      <dgm:prSet presAssocID="{22BA6CCB-CAD8-4A5C-BBE9-591984548A2F}" presName="background3" presStyleLbl="node3" presStyleIdx="2" presStyleCnt="3"/>
      <dgm:spPr/>
    </dgm:pt>
    <dgm:pt modelId="{2357A0B9-967B-444F-94D7-FD45CB58C117}" type="pres">
      <dgm:prSet presAssocID="{22BA6CCB-CAD8-4A5C-BBE9-591984548A2F}" presName="text3" presStyleLbl="fgAcc3" presStyleIdx="2" presStyleCnt="3" custLinFactX="-100000" custLinFactNeighborX="-128357" custLinFactNeighborY="-56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F870364-4026-4C71-9485-87BF1B634E00}" type="pres">
      <dgm:prSet presAssocID="{22BA6CCB-CAD8-4A5C-BBE9-591984548A2F}" presName="hierChild4" presStyleCnt="0"/>
      <dgm:spPr/>
    </dgm:pt>
  </dgm:ptLst>
  <dgm:cxnLst>
    <dgm:cxn modelId="{3ED13E00-1689-44F1-A771-894C94BFC1FD}" type="presOf" srcId="{C543FF1D-3B22-43D3-904E-3CE80E0DA114}" destId="{47135C0A-046F-4B53-9C45-BE2A6FBD9D69}" srcOrd="0" destOrd="0" presId="urn:microsoft.com/office/officeart/2005/8/layout/hierarchy1"/>
    <dgm:cxn modelId="{84FCA45B-9A64-4D27-BA99-5A8EC1E5B4A1}" srcId="{163ACEDA-559B-4D24-BCE8-859CA7664A43}" destId="{22BA6CCB-CAD8-4A5C-BBE9-591984548A2F}" srcOrd="0" destOrd="0" parTransId="{E9A477A3-163C-46F8-AFA1-B3A2D9BC495D}" sibTransId="{1BF194CA-EA5E-4D1E-A249-E4C20B31EBFD}"/>
    <dgm:cxn modelId="{95E9F861-C1C8-41F4-8A37-D2E821111832}" type="presOf" srcId="{518D4321-A326-4B4F-844E-A982559AB277}" destId="{26DE0B5C-8AB8-4C7F-B803-A5168CE703DB}" srcOrd="0" destOrd="0" presId="urn:microsoft.com/office/officeart/2005/8/layout/hierarchy1"/>
    <dgm:cxn modelId="{D7582FA6-92D2-43A6-A7D8-EE095C30048A}" type="presOf" srcId="{22BA6CCB-CAD8-4A5C-BBE9-591984548A2F}" destId="{2357A0B9-967B-444F-94D7-FD45CB58C117}" srcOrd="0" destOrd="0" presId="urn:microsoft.com/office/officeart/2005/8/layout/hierarchy1"/>
    <dgm:cxn modelId="{C9EC9B55-65E7-404D-9EEF-52DADF2171B4}" type="presOf" srcId="{328A5183-4635-4946-B908-E7AFD52A59CD}" destId="{253326FA-2AD0-40BD-B6F9-029C6FFB3AAF}" srcOrd="0" destOrd="0" presId="urn:microsoft.com/office/officeart/2005/8/layout/hierarchy1"/>
    <dgm:cxn modelId="{E92BA78C-7892-4242-9439-56A1EF0CB3B3}" srcId="{518D4321-A326-4B4F-844E-A982559AB277}" destId="{FB6F552B-7249-4FA6-9F70-56BA74A4C73D}" srcOrd="1" destOrd="0" parTransId="{729CD710-F7D8-4F73-BA62-A47237624563}" sibTransId="{1BD67B43-1443-4CA5-B0CF-9D02C01B7D4F}"/>
    <dgm:cxn modelId="{B51CA296-6361-4A5A-9BE1-13B0C677CDDB}" type="presOf" srcId="{FB6F552B-7249-4FA6-9F70-56BA74A4C73D}" destId="{0E2AF60E-78BC-430E-9015-5BD165820A8C}" srcOrd="0" destOrd="0" presId="urn:microsoft.com/office/officeart/2005/8/layout/hierarchy1"/>
    <dgm:cxn modelId="{11B703CB-9C0A-4AB8-8AD4-989FDF427CB0}" type="presOf" srcId="{163ACEDA-559B-4D24-BCE8-859CA7664A43}" destId="{DC409C8B-E248-4080-8AFF-F2BD90F31A6E}" srcOrd="0" destOrd="0" presId="urn:microsoft.com/office/officeart/2005/8/layout/hierarchy1"/>
    <dgm:cxn modelId="{8935429A-27A2-4B25-AE40-3EC8842CEFD4}" srcId="{F6C831A6-0359-41F2-B6E5-02C3F71FC1FD}" destId="{518D4321-A326-4B4F-844E-A982559AB277}" srcOrd="0" destOrd="0" parTransId="{BC2F077B-B40D-43D6-8204-D37B2AC6F05B}" sibTransId="{D210E8B5-E499-47CF-BD28-B79E07296A58}"/>
    <dgm:cxn modelId="{16F74D14-1C29-49D1-8A52-3F0AC8F76F04}" type="presOf" srcId="{F6C831A6-0359-41F2-B6E5-02C3F71FC1FD}" destId="{C631F5E0-84BA-4F11-A401-9A46B698CE3E}" srcOrd="0" destOrd="0" presId="urn:microsoft.com/office/officeart/2005/8/layout/hierarchy1"/>
    <dgm:cxn modelId="{F7F6B8C5-5ACF-405A-BDD8-F1822FDEED43}" type="presOf" srcId="{58CEE61B-C64B-4DA3-B0EA-888B21308547}" destId="{E9E99986-7BD4-4777-86E8-6DF55AC1D8E0}" srcOrd="0" destOrd="0" presId="urn:microsoft.com/office/officeart/2005/8/layout/hierarchy1"/>
    <dgm:cxn modelId="{7C8C17E9-575B-4ED6-B758-161A91B117D4}" srcId="{F6C831A6-0359-41F2-B6E5-02C3F71FC1FD}" destId="{163ACEDA-559B-4D24-BCE8-859CA7664A43}" srcOrd="1" destOrd="0" parTransId="{58CEE61B-C64B-4DA3-B0EA-888B21308547}" sibTransId="{12971210-523D-4A44-B48A-CE963CB9C327}"/>
    <dgm:cxn modelId="{A2E8AA61-942F-40BF-BB12-B23F4B07484C}" type="presOf" srcId="{BC2F077B-B40D-43D6-8204-D37B2AC6F05B}" destId="{060B130D-F97D-4506-B8A4-D6AF223579DB}" srcOrd="0" destOrd="0" presId="urn:microsoft.com/office/officeart/2005/8/layout/hierarchy1"/>
    <dgm:cxn modelId="{7A373ED5-1E1D-4DD8-8068-3F96F12E9046}" type="presOf" srcId="{729CD710-F7D8-4F73-BA62-A47237624563}" destId="{6661FA66-D74C-4F2F-880B-BB0622EECF05}" srcOrd="0" destOrd="0" presId="urn:microsoft.com/office/officeart/2005/8/layout/hierarchy1"/>
    <dgm:cxn modelId="{B9FA8F11-1D4C-41B0-A5E5-0FF300BFBDC7}" srcId="{C543FF1D-3B22-43D3-904E-3CE80E0DA114}" destId="{F6C831A6-0359-41F2-B6E5-02C3F71FC1FD}" srcOrd="0" destOrd="0" parTransId="{B4EDEE57-91E3-45AE-AAFF-498EF46EFC30}" sibTransId="{0807CBDF-4F57-412F-9282-E214058DA18F}"/>
    <dgm:cxn modelId="{399F93A7-A50C-4813-87E4-6F64D5A887B0}" type="presOf" srcId="{7843A85F-8E52-4673-82A5-D794029F5E19}" destId="{2F5B77B7-14E9-4EC9-BED0-9533F47A86A2}" srcOrd="0" destOrd="0" presId="urn:microsoft.com/office/officeart/2005/8/layout/hierarchy1"/>
    <dgm:cxn modelId="{3BA6EB1C-0C06-4044-A88F-7DC043A42C23}" type="presOf" srcId="{E9A477A3-163C-46F8-AFA1-B3A2D9BC495D}" destId="{4A31A813-1BFD-413E-8797-B040F1AB3214}" srcOrd="0" destOrd="0" presId="urn:microsoft.com/office/officeart/2005/8/layout/hierarchy1"/>
    <dgm:cxn modelId="{152666F2-5853-478B-A413-82241556E284}" srcId="{518D4321-A326-4B4F-844E-A982559AB277}" destId="{7843A85F-8E52-4673-82A5-D794029F5E19}" srcOrd="0" destOrd="0" parTransId="{328A5183-4635-4946-B908-E7AFD52A59CD}" sibTransId="{ED692A98-E873-4169-91F0-1E1133B7BF93}"/>
    <dgm:cxn modelId="{B065EBD3-EF2A-4FDC-B39E-D1AC85BDAADA}" type="presParOf" srcId="{47135C0A-046F-4B53-9C45-BE2A6FBD9D69}" destId="{9783DCDF-8493-44F0-8783-D3036F7A8EAE}" srcOrd="0" destOrd="0" presId="urn:microsoft.com/office/officeart/2005/8/layout/hierarchy1"/>
    <dgm:cxn modelId="{A9E1BF93-9EB1-41A8-9B66-D2AB95D50FFA}" type="presParOf" srcId="{9783DCDF-8493-44F0-8783-D3036F7A8EAE}" destId="{304AF0DC-0E24-44C6-9934-19D8521FF0A3}" srcOrd="0" destOrd="0" presId="urn:microsoft.com/office/officeart/2005/8/layout/hierarchy1"/>
    <dgm:cxn modelId="{7822FCD9-4B00-4388-98F3-9C119BB91400}" type="presParOf" srcId="{304AF0DC-0E24-44C6-9934-19D8521FF0A3}" destId="{799FC5B3-60E0-44CC-B5D9-D90624760A3C}" srcOrd="0" destOrd="0" presId="urn:microsoft.com/office/officeart/2005/8/layout/hierarchy1"/>
    <dgm:cxn modelId="{83847DE1-7755-4C16-B156-39CE91E8DD2E}" type="presParOf" srcId="{304AF0DC-0E24-44C6-9934-19D8521FF0A3}" destId="{C631F5E0-84BA-4F11-A401-9A46B698CE3E}" srcOrd="1" destOrd="0" presId="urn:microsoft.com/office/officeart/2005/8/layout/hierarchy1"/>
    <dgm:cxn modelId="{67C1B6F9-5D42-42C2-AEEC-BB1BC919869B}" type="presParOf" srcId="{9783DCDF-8493-44F0-8783-D3036F7A8EAE}" destId="{C9D772EB-45DD-42D8-A439-9E2FE79FE68A}" srcOrd="1" destOrd="0" presId="urn:microsoft.com/office/officeart/2005/8/layout/hierarchy1"/>
    <dgm:cxn modelId="{577F91A9-C767-4BAC-90B3-90EBB6EA1BE3}" type="presParOf" srcId="{C9D772EB-45DD-42D8-A439-9E2FE79FE68A}" destId="{060B130D-F97D-4506-B8A4-D6AF223579DB}" srcOrd="0" destOrd="0" presId="urn:microsoft.com/office/officeart/2005/8/layout/hierarchy1"/>
    <dgm:cxn modelId="{99626870-848B-4D47-897E-24BB317EAC25}" type="presParOf" srcId="{C9D772EB-45DD-42D8-A439-9E2FE79FE68A}" destId="{DD3DCBBA-E938-440E-8212-B1C5CF978464}" srcOrd="1" destOrd="0" presId="urn:microsoft.com/office/officeart/2005/8/layout/hierarchy1"/>
    <dgm:cxn modelId="{52036B3E-08EF-4F30-8999-5E23ADBC9F0D}" type="presParOf" srcId="{DD3DCBBA-E938-440E-8212-B1C5CF978464}" destId="{CA434EE7-6DA9-42C3-B7FE-129CB48F9E03}" srcOrd="0" destOrd="0" presId="urn:microsoft.com/office/officeart/2005/8/layout/hierarchy1"/>
    <dgm:cxn modelId="{FD6A8BAE-0A89-46F0-8364-6DEF738A1FF9}" type="presParOf" srcId="{CA434EE7-6DA9-42C3-B7FE-129CB48F9E03}" destId="{4B9C6F44-34B9-4574-AEFB-56BCE6B6F090}" srcOrd="0" destOrd="0" presId="urn:microsoft.com/office/officeart/2005/8/layout/hierarchy1"/>
    <dgm:cxn modelId="{2E534975-B66F-4BC6-AE6F-133E928F4B31}" type="presParOf" srcId="{CA434EE7-6DA9-42C3-B7FE-129CB48F9E03}" destId="{26DE0B5C-8AB8-4C7F-B803-A5168CE703DB}" srcOrd="1" destOrd="0" presId="urn:microsoft.com/office/officeart/2005/8/layout/hierarchy1"/>
    <dgm:cxn modelId="{894D3754-CA81-45C0-A1B0-E20EA4CDDC27}" type="presParOf" srcId="{DD3DCBBA-E938-440E-8212-B1C5CF978464}" destId="{5FC9B405-C579-4C7C-8679-841F3E54C754}" srcOrd="1" destOrd="0" presId="urn:microsoft.com/office/officeart/2005/8/layout/hierarchy1"/>
    <dgm:cxn modelId="{34B14D28-1E54-4802-B82B-667FFC46A69E}" type="presParOf" srcId="{5FC9B405-C579-4C7C-8679-841F3E54C754}" destId="{253326FA-2AD0-40BD-B6F9-029C6FFB3AAF}" srcOrd="0" destOrd="0" presId="urn:microsoft.com/office/officeart/2005/8/layout/hierarchy1"/>
    <dgm:cxn modelId="{BBE6C345-ADC9-401F-9C48-F874E9332F8B}" type="presParOf" srcId="{5FC9B405-C579-4C7C-8679-841F3E54C754}" destId="{5BF82E22-6C86-4EBA-ADA8-54B2DB1F624C}" srcOrd="1" destOrd="0" presId="urn:microsoft.com/office/officeart/2005/8/layout/hierarchy1"/>
    <dgm:cxn modelId="{5115CF90-0B07-4814-A640-CCAF3C44FAAC}" type="presParOf" srcId="{5BF82E22-6C86-4EBA-ADA8-54B2DB1F624C}" destId="{8B9E949A-3817-47F3-A7DC-E5FB8D2996CA}" srcOrd="0" destOrd="0" presId="urn:microsoft.com/office/officeart/2005/8/layout/hierarchy1"/>
    <dgm:cxn modelId="{50DA5E9E-52F7-44B1-B997-98DCC1B7BF68}" type="presParOf" srcId="{8B9E949A-3817-47F3-A7DC-E5FB8D2996CA}" destId="{436C67ED-3D4A-494D-AFB1-98B248FED38B}" srcOrd="0" destOrd="0" presId="urn:microsoft.com/office/officeart/2005/8/layout/hierarchy1"/>
    <dgm:cxn modelId="{FAF910E9-E5DE-4A2D-98BE-6D0E7326521B}" type="presParOf" srcId="{8B9E949A-3817-47F3-A7DC-E5FB8D2996CA}" destId="{2F5B77B7-14E9-4EC9-BED0-9533F47A86A2}" srcOrd="1" destOrd="0" presId="urn:microsoft.com/office/officeart/2005/8/layout/hierarchy1"/>
    <dgm:cxn modelId="{4E770C01-5B25-4A28-8889-4D74FAF3BE15}" type="presParOf" srcId="{5BF82E22-6C86-4EBA-ADA8-54B2DB1F624C}" destId="{65C024D3-0CBE-44E3-AA59-E344063A1126}" srcOrd="1" destOrd="0" presId="urn:microsoft.com/office/officeart/2005/8/layout/hierarchy1"/>
    <dgm:cxn modelId="{63ACBE34-6726-4531-A6A1-731625ABAD90}" type="presParOf" srcId="{5FC9B405-C579-4C7C-8679-841F3E54C754}" destId="{6661FA66-D74C-4F2F-880B-BB0622EECF05}" srcOrd="2" destOrd="0" presId="urn:microsoft.com/office/officeart/2005/8/layout/hierarchy1"/>
    <dgm:cxn modelId="{F7A99246-BCA3-4DC3-8C96-C09243FEDBB4}" type="presParOf" srcId="{5FC9B405-C579-4C7C-8679-841F3E54C754}" destId="{8DBF780F-59EE-475B-B2BD-77745E8BBEE3}" srcOrd="3" destOrd="0" presId="urn:microsoft.com/office/officeart/2005/8/layout/hierarchy1"/>
    <dgm:cxn modelId="{F9BF72E9-79AC-492F-B8DB-C396B7BD5606}" type="presParOf" srcId="{8DBF780F-59EE-475B-B2BD-77745E8BBEE3}" destId="{53157658-4DD1-4839-A149-1F6104C3B0A9}" srcOrd="0" destOrd="0" presId="urn:microsoft.com/office/officeart/2005/8/layout/hierarchy1"/>
    <dgm:cxn modelId="{69CD383D-C3C7-4CE5-AABE-7E850FE9CA3E}" type="presParOf" srcId="{53157658-4DD1-4839-A149-1F6104C3B0A9}" destId="{2E353E96-2CE4-48DB-A538-DA417EEBC577}" srcOrd="0" destOrd="0" presId="urn:microsoft.com/office/officeart/2005/8/layout/hierarchy1"/>
    <dgm:cxn modelId="{789BA276-3141-4F7C-95EA-EF5250859E78}" type="presParOf" srcId="{53157658-4DD1-4839-A149-1F6104C3B0A9}" destId="{0E2AF60E-78BC-430E-9015-5BD165820A8C}" srcOrd="1" destOrd="0" presId="urn:microsoft.com/office/officeart/2005/8/layout/hierarchy1"/>
    <dgm:cxn modelId="{E10CABB5-B68F-4913-A5F4-8BA8248AFBAE}" type="presParOf" srcId="{8DBF780F-59EE-475B-B2BD-77745E8BBEE3}" destId="{6BC58C00-68F7-4431-B6F7-37DA201476A3}" srcOrd="1" destOrd="0" presId="urn:microsoft.com/office/officeart/2005/8/layout/hierarchy1"/>
    <dgm:cxn modelId="{87BA3F7D-3C22-4450-B7A1-B362E8D64419}" type="presParOf" srcId="{C9D772EB-45DD-42D8-A439-9E2FE79FE68A}" destId="{E9E99986-7BD4-4777-86E8-6DF55AC1D8E0}" srcOrd="2" destOrd="0" presId="urn:microsoft.com/office/officeart/2005/8/layout/hierarchy1"/>
    <dgm:cxn modelId="{DC9314FB-CD7F-45E5-85D0-0238FB4AAF13}" type="presParOf" srcId="{C9D772EB-45DD-42D8-A439-9E2FE79FE68A}" destId="{6852139A-ABE3-41D8-8271-E16556D6A9A0}" srcOrd="3" destOrd="0" presId="urn:microsoft.com/office/officeart/2005/8/layout/hierarchy1"/>
    <dgm:cxn modelId="{A0B02B5C-A213-450D-8E5D-4244008751A1}" type="presParOf" srcId="{6852139A-ABE3-41D8-8271-E16556D6A9A0}" destId="{007F4E67-B44C-4616-970F-2282220C6D03}" srcOrd="0" destOrd="0" presId="urn:microsoft.com/office/officeart/2005/8/layout/hierarchy1"/>
    <dgm:cxn modelId="{C06BCE9D-8C51-4AE0-8291-04EE0BD833DE}" type="presParOf" srcId="{007F4E67-B44C-4616-970F-2282220C6D03}" destId="{5F580C5C-95FE-42AA-B04C-E4E1D9030898}" srcOrd="0" destOrd="0" presId="urn:microsoft.com/office/officeart/2005/8/layout/hierarchy1"/>
    <dgm:cxn modelId="{3515AC17-A745-41D6-835D-71CBA9B8220F}" type="presParOf" srcId="{007F4E67-B44C-4616-970F-2282220C6D03}" destId="{DC409C8B-E248-4080-8AFF-F2BD90F31A6E}" srcOrd="1" destOrd="0" presId="urn:microsoft.com/office/officeart/2005/8/layout/hierarchy1"/>
    <dgm:cxn modelId="{F52AB58C-EA00-4B90-9EE1-09A08C999302}" type="presParOf" srcId="{6852139A-ABE3-41D8-8271-E16556D6A9A0}" destId="{5A8AA3A3-9DB3-4C90-AE1A-98CFC90E4DE9}" srcOrd="1" destOrd="0" presId="urn:microsoft.com/office/officeart/2005/8/layout/hierarchy1"/>
    <dgm:cxn modelId="{69A5EFAF-9A8D-4246-A2D1-259C7CF7715F}" type="presParOf" srcId="{5A8AA3A3-9DB3-4C90-AE1A-98CFC90E4DE9}" destId="{4A31A813-1BFD-413E-8797-B040F1AB3214}" srcOrd="0" destOrd="0" presId="urn:microsoft.com/office/officeart/2005/8/layout/hierarchy1"/>
    <dgm:cxn modelId="{4BE49D60-3201-4AD2-BEE4-1C9597444ADC}" type="presParOf" srcId="{5A8AA3A3-9DB3-4C90-AE1A-98CFC90E4DE9}" destId="{8607FDB1-7BCB-4E1F-8BAE-1993E17CEC99}" srcOrd="1" destOrd="0" presId="urn:microsoft.com/office/officeart/2005/8/layout/hierarchy1"/>
    <dgm:cxn modelId="{5C69C4E1-FE03-4B13-980C-8091D00F6E15}" type="presParOf" srcId="{8607FDB1-7BCB-4E1F-8BAE-1993E17CEC99}" destId="{7D73931D-CC1B-4516-9C57-90DB66978FF1}" srcOrd="0" destOrd="0" presId="urn:microsoft.com/office/officeart/2005/8/layout/hierarchy1"/>
    <dgm:cxn modelId="{238937C0-1059-4883-BD9B-5F889861F868}" type="presParOf" srcId="{7D73931D-CC1B-4516-9C57-90DB66978FF1}" destId="{044EBFEE-0EA9-479B-8F51-37CC5F267B25}" srcOrd="0" destOrd="0" presId="urn:microsoft.com/office/officeart/2005/8/layout/hierarchy1"/>
    <dgm:cxn modelId="{D0B0E6C1-C6D3-4468-B08F-C956963A7699}" type="presParOf" srcId="{7D73931D-CC1B-4516-9C57-90DB66978FF1}" destId="{2357A0B9-967B-444F-94D7-FD45CB58C117}" srcOrd="1" destOrd="0" presId="urn:microsoft.com/office/officeart/2005/8/layout/hierarchy1"/>
    <dgm:cxn modelId="{AD57163E-5068-43E1-A18C-84F7EC2E9EE2}" type="presParOf" srcId="{8607FDB1-7BCB-4E1F-8BAE-1993E17CEC99}" destId="{3F870364-4026-4C71-9485-87BF1B634E0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8D5956-147C-4F56-BF50-D751EED75ED7}" type="doc">
      <dgm:prSet loTypeId="urn:microsoft.com/office/officeart/2005/8/layout/vList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FC96DC85-0EA7-414E-AE71-8CBEEBE3E11D}">
      <dgm:prSet phldrT="[文字]" custT="1"/>
      <dgm:spPr/>
      <dgm:t>
        <a:bodyPr/>
        <a:lstStyle/>
        <a:p>
          <a:r>
            <a:rPr lang="zh-TW" altLang="en-US" sz="4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運動</a:t>
          </a:r>
          <a:endParaRPr lang="zh-TW" altLang="en-US" sz="4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B3FA2F-533E-46E2-A907-E2D5B741F9C0}" type="parTrans" cxnId="{56EFF5C8-2DC2-470F-BC9A-B8AFD500F68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935A7A4-6B33-4E5A-8DE7-313804299537}" type="sibTrans" cxnId="{56EFF5C8-2DC2-470F-BC9A-B8AFD500F68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E2CE60D-6CBB-4461-A4DE-196C55D522C6}">
      <dgm:prSet phldrT="[文字]"/>
      <dgm:spPr/>
      <dgm:t>
        <a:bodyPr anchor="ctr"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羽球、民俗技藝、體能加強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D244F32-02ED-4C51-A709-2B8DBDE0890F}" type="parTrans" cxnId="{5EBF86B0-0B95-4286-BBCB-E18F2F060C5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2A1F804-8E3C-4B61-9DC9-0FB3B0A2D323}" type="sibTrans" cxnId="{5EBF86B0-0B95-4286-BBCB-E18F2F060C5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CAC1403-24E9-40B7-9D83-01B41B21B4CA}">
      <dgm:prSet phldrT="[文字]" custT="1"/>
      <dgm:spPr/>
      <dgm:t>
        <a:bodyPr/>
        <a:lstStyle/>
        <a:p>
          <a:r>
            <a:rPr lang="zh-TW" altLang="en-US" sz="4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專題</a:t>
          </a:r>
          <a:endParaRPr lang="zh-TW" altLang="en-US" sz="4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4FABB47-22DC-4D51-8D49-326856DF469F}" type="parTrans" cxnId="{FB43A333-1519-41FB-BECC-162E8C1E3F6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C9E5DB8-89B6-4354-AE96-E3D5DAD49816}" type="sibTrans" cxnId="{FB43A333-1519-41FB-BECC-162E8C1E3F6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30D69F6-F935-467A-9BCE-3FBD5CA572E4}">
      <dgm:prSet phldrT="[文字]"/>
      <dgm:spPr/>
      <dgm:t>
        <a:bodyPr anchor="ctr"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行銷企劃書、專題探討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E6FDDFA-4378-41FA-B0C5-65EDE057397C}" type="parTrans" cxnId="{62AB887F-6D13-4D45-90C5-4F9044663DB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B3032E3-7B70-4819-A3D9-4E8B6D0F8CDD}" type="sibTrans" cxnId="{62AB887F-6D13-4D45-90C5-4F9044663DB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DA57AFD-7D2C-4A47-A4D3-4F83C182E42E}">
      <dgm:prSet phldrT="[文字]" custT="1"/>
      <dgm:spPr/>
      <dgm:t>
        <a:bodyPr/>
        <a:lstStyle/>
        <a:p>
          <a:r>
            <a:rPr lang="zh-TW" altLang="en-US" sz="4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競賽</a:t>
          </a:r>
          <a:endParaRPr lang="zh-TW" altLang="en-US" sz="4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15CD976-D71F-48A4-A4C2-36AF173A6F48}" type="parTrans" cxnId="{44EE3A2B-045E-45E6-B722-C8D45A39CB7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A2DDB5-5D60-4D52-8C0B-42B6DFC20147}" type="sibTrans" cxnId="{44EE3A2B-045E-45E6-B722-C8D45A39CB7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AFC5B13-3756-41DA-A59D-6DD0EDAB1179}">
      <dgm:prSet phldrT="[文字]" custT="1"/>
      <dgm:spPr/>
      <dgm:t>
        <a:bodyPr/>
        <a:lstStyle/>
        <a:p>
          <a:r>
            <a:rPr lang="zh-TW" altLang="en-US" sz="4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證照</a:t>
          </a:r>
          <a:endParaRPr lang="zh-TW" altLang="en-US" sz="4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197FEC5-2151-42B5-BADA-95E4C2AC26E3}" type="parTrans" cxnId="{D2A9A88E-D580-4C8A-A698-6F6F7A4B6B1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01AFCFC-B767-477B-BD15-EDFDD70EB4E9}" type="sibTrans" cxnId="{D2A9A88E-D580-4C8A-A698-6F6F7A4B6B1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3C11EBF-CE40-4C82-A255-462CB3662832}">
      <dgm:prSet phldrT="[文字]" custT="1"/>
      <dgm:spPr/>
      <dgm:t>
        <a:bodyPr/>
        <a:lstStyle/>
        <a:p>
          <a:r>
            <a:rPr lang="zh-TW" altLang="en-US" sz="4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興趣</a:t>
          </a:r>
          <a:endParaRPr lang="zh-TW" altLang="en-US" sz="4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3CF165C-0CD8-43DC-87D3-97BA56FD1F44}" type="parTrans" cxnId="{62733255-23CB-4FDD-ADE7-1D2FF83F00A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09D477D-D01A-4821-B05F-3B30BFF69279}" type="sibTrans" cxnId="{62733255-23CB-4FDD-ADE7-1D2FF83F00A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A4EF865-E346-4B37-ABE6-A9F7B3279368}">
      <dgm:prSet phldrT="[文字]"/>
      <dgm:spPr/>
      <dgm:t>
        <a:bodyPr anchor="ctr"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全國技藝競賽、動畫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影片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、美術競賽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794177A-3BEC-4D68-B60F-8CDF6D004438}" type="parTrans" cxnId="{0990C77E-C5F4-4571-BE15-B4362662C74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E56EB55-C0CA-4E5C-BA71-E9F522344EE3}" type="sibTrans" cxnId="{0990C77E-C5F4-4571-BE15-B4362662C74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21819CF-BAD9-4CA3-8C7B-AA388DE99AB0}">
      <dgm:prSet phldrT="[文字]"/>
      <dgm:spPr/>
      <dgm:t>
        <a:bodyPr anchor="ctr"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會計、電腦、印前製程、英文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B9C50CD-4DD5-4742-A23B-44FCFA27EC74}" type="parTrans" cxnId="{26E7B822-D59F-4B7C-A959-738DDCEE058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493F31-B1FD-425A-858A-7A898EE45564}" type="sibTrans" cxnId="{26E7B822-D59F-4B7C-A959-738DDCEE058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279784-C73F-48CB-B244-7F0EBFD5E453}">
      <dgm:prSet phldrT="[文字]"/>
      <dgm:spPr/>
      <dgm:t>
        <a:bodyPr anchor="ctr"/>
        <a:lstStyle/>
        <a:p>
          <a:r>
            <a:rPr lang="en-US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CNC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雕刻、無人機、攝影、外語、舞蹈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3C80B09-8699-4DE3-A9BD-EBBE456461C4}" type="parTrans" cxnId="{CB00E99D-F5D8-444D-B658-B14FC573BEB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BC2971A-8A44-4FC3-B1B9-0CDE9A5846B0}" type="sibTrans" cxnId="{CB00E99D-F5D8-444D-B658-B14FC573BEB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24299F-143A-4281-91A2-430A97863D0B}" type="pres">
      <dgm:prSet presAssocID="{178D5956-147C-4F56-BF50-D751EED75ED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E7A154A8-DA14-4ACA-B36C-88086F215E22}" type="pres">
      <dgm:prSet presAssocID="{FC96DC85-0EA7-414E-AE71-8CBEEBE3E11D}" presName="linNode" presStyleCnt="0"/>
      <dgm:spPr/>
    </dgm:pt>
    <dgm:pt modelId="{F0079DB5-BA2E-447A-B3B7-90B929B2D9C9}" type="pres">
      <dgm:prSet presAssocID="{FC96DC85-0EA7-414E-AE71-8CBEEBE3E11D}" presName="parentShp" presStyleLbl="node1" presStyleIdx="0" presStyleCnt="5" custScaleX="48700" custLinFactNeighborX="-660" custLinFactNeighborY="-52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BB04BF-7B9F-477B-B3AB-66DEE33B8EDD}" type="pres">
      <dgm:prSet presAssocID="{FC96DC85-0EA7-414E-AE71-8CBEEBE3E11D}" presName="childShp" presStyleLbl="bgAccFollowNode1" presStyleIdx="0" presStyleCnt="5" custLinFactNeighborX="364" custLinFactNeighborY="-941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C938AB-F3D0-4683-88AC-A4A5A88140C6}" type="pres">
      <dgm:prSet presAssocID="{D935A7A4-6B33-4E5A-8DE7-313804299537}" presName="spacing" presStyleCnt="0"/>
      <dgm:spPr/>
    </dgm:pt>
    <dgm:pt modelId="{B303ED6D-5A7B-41EF-B789-371C9D4D0863}" type="pres">
      <dgm:prSet presAssocID="{7CAC1403-24E9-40B7-9D83-01B41B21B4CA}" presName="linNode" presStyleCnt="0"/>
      <dgm:spPr/>
    </dgm:pt>
    <dgm:pt modelId="{28E96CCE-B730-45A0-A7E5-A2EC460E2211}" type="pres">
      <dgm:prSet presAssocID="{7CAC1403-24E9-40B7-9D83-01B41B21B4CA}" presName="parentShp" presStyleLbl="node1" presStyleIdx="1" presStyleCnt="5" custScaleX="487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4E0F17-E407-4DF7-BF2C-508EC90E4C5D}" type="pres">
      <dgm:prSet presAssocID="{7CAC1403-24E9-40B7-9D83-01B41B21B4CA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1543C2-79F9-4837-9600-43C8E855EB09}" type="pres">
      <dgm:prSet presAssocID="{0C9E5DB8-89B6-4354-AE96-E3D5DAD49816}" presName="spacing" presStyleCnt="0"/>
      <dgm:spPr/>
    </dgm:pt>
    <dgm:pt modelId="{3D53C00B-CED1-4498-A718-42C63DFC1534}" type="pres">
      <dgm:prSet presAssocID="{1AFC5B13-3756-41DA-A59D-6DD0EDAB1179}" presName="linNode" presStyleCnt="0"/>
      <dgm:spPr/>
    </dgm:pt>
    <dgm:pt modelId="{D159961C-9D43-4D36-BE6C-469BB8172DB8}" type="pres">
      <dgm:prSet presAssocID="{1AFC5B13-3756-41DA-A59D-6DD0EDAB1179}" presName="parentShp" presStyleLbl="node1" presStyleIdx="2" presStyleCnt="5" custScaleX="487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2703C5-BCF1-4AFE-9335-C1D558A4B2A1}" type="pres">
      <dgm:prSet presAssocID="{1AFC5B13-3756-41DA-A59D-6DD0EDAB1179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EF9615-A519-4760-9A0C-6F7E14466619}" type="pres">
      <dgm:prSet presAssocID="{001AFCFC-B767-477B-BD15-EDFDD70EB4E9}" presName="spacing" presStyleCnt="0"/>
      <dgm:spPr/>
    </dgm:pt>
    <dgm:pt modelId="{5F5D64E0-B241-46D8-81E5-7206F06BC160}" type="pres">
      <dgm:prSet presAssocID="{1DA57AFD-7D2C-4A47-A4D3-4F83C182E42E}" presName="linNode" presStyleCnt="0"/>
      <dgm:spPr/>
    </dgm:pt>
    <dgm:pt modelId="{D389794B-3064-47BA-9DE2-EDFDAF8B200B}" type="pres">
      <dgm:prSet presAssocID="{1DA57AFD-7D2C-4A47-A4D3-4F83C182E42E}" presName="parentShp" presStyleLbl="node1" presStyleIdx="3" presStyleCnt="5" custScaleX="487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1513AB-3B01-4553-840A-D6DCF9898C96}" type="pres">
      <dgm:prSet presAssocID="{1DA57AFD-7D2C-4A47-A4D3-4F83C182E42E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B2D052-05DB-401E-9C5F-2D5CA212459E}" type="pres">
      <dgm:prSet presAssocID="{DAA2DDB5-5D60-4D52-8C0B-42B6DFC20147}" presName="spacing" presStyleCnt="0"/>
      <dgm:spPr/>
    </dgm:pt>
    <dgm:pt modelId="{3D7692EB-04D3-4ADD-8E97-565504EDFE93}" type="pres">
      <dgm:prSet presAssocID="{A3C11EBF-CE40-4C82-A255-462CB3662832}" presName="linNode" presStyleCnt="0"/>
      <dgm:spPr/>
    </dgm:pt>
    <dgm:pt modelId="{D293CF8F-80B4-40BF-ACA9-0D15239D5D2B}" type="pres">
      <dgm:prSet presAssocID="{A3C11EBF-CE40-4C82-A255-462CB3662832}" presName="parentShp" presStyleLbl="node1" presStyleIdx="4" presStyleCnt="5" custScaleX="487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CF0853-12C1-4428-A2B0-B9F2F8950C79}" type="pres">
      <dgm:prSet presAssocID="{A3C11EBF-CE40-4C82-A255-462CB3662832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AA1B404-8EC7-4C7C-8E82-D45B0808D507}" type="presOf" srcId="{F30D69F6-F935-467A-9BCE-3FBD5CA572E4}" destId="{564E0F17-E407-4DF7-BF2C-508EC90E4C5D}" srcOrd="0" destOrd="0" presId="urn:microsoft.com/office/officeart/2005/8/layout/vList6"/>
    <dgm:cxn modelId="{42DA0976-78E7-4981-81A3-D8D3B12FF3D0}" type="presOf" srcId="{178D5956-147C-4F56-BF50-D751EED75ED7}" destId="{B924299F-143A-4281-91A2-430A97863D0B}" srcOrd="0" destOrd="0" presId="urn:microsoft.com/office/officeart/2005/8/layout/vList6"/>
    <dgm:cxn modelId="{C7516BC3-26F0-47AB-98BB-4E21E8BEA352}" type="presOf" srcId="{A3C11EBF-CE40-4C82-A255-462CB3662832}" destId="{D293CF8F-80B4-40BF-ACA9-0D15239D5D2B}" srcOrd="0" destOrd="0" presId="urn:microsoft.com/office/officeart/2005/8/layout/vList6"/>
    <dgm:cxn modelId="{CB00E99D-F5D8-444D-B658-B14FC573BEB8}" srcId="{A3C11EBF-CE40-4C82-A255-462CB3662832}" destId="{90279784-C73F-48CB-B244-7F0EBFD5E453}" srcOrd="0" destOrd="0" parTransId="{B3C80B09-8699-4DE3-A9BD-EBBE456461C4}" sibTransId="{4BC2971A-8A44-4FC3-B1B9-0CDE9A5846B0}"/>
    <dgm:cxn modelId="{FB43A333-1519-41FB-BECC-162E8C1E3F64}" srcId="{178D5956-147C-4F56-BF50-D751EED75ED7}" destId="{7CAC1403-24E9-40B7-9D83-01B41B21B4CA}" srcOrd="1" destOrd="0" parTransId="{44FABB47-22DC-4D51-8D49-326856DF469F}" sibTransId="{0C9E5DB8-89B6-4354-AE96-E3D5DAD49816}"/>
    <dgm:cxn modelId="{C3C4CCBA-AACE-40F6-ABFA-64EDEDA702F5}" type="presOf" srcId="{7CAC1403-24E9-40B7-9D83-01B41B21B4CA}" destId="{28E96CCE-B730-45A0-A7E5-A2EC460E2211}" srcOrd="0" destOrd="0" presId="urn:microsoft.com/office/officeart/2005/8/layout/vList6"/>
    <dgm:cxn modelId="{44EE3A2B-045E-45E6-B722-C8D45A39CB7E}" srcId="{178D5956-147C-4F56-BF50-D751EED75ED7}" destId="{1DA57AFD-7D2C-4A47-A4D3-4F83C182E42E}" srcOrd="3" destOrd="0" parTransId="{415CD976-D71F-48A4-A4C2-36AF173A6F48}" sibTransId="{DAA2DDB5-5D60-4D52-8C0B-42B6DFC20147}"/>
    <dgm:cxn modelId="{932D464F-DF29-43EB-B141-DFF4B4530BE4}" type="presOf" srcId="{4E2CE60D-6CBB-4461-A4DE-196C55D522C6}" destId="{54BB04BF-7B9F-477B-B3AB-66DEE33B8EDD}" srcOrd="0" destOrd="0" presId="urn:microsoft.com/office/officeart/2005/8/layout/vList6"/>
    <dgm:cxn modelId="{56EFF5C8-2DC2-470F-BC9A-B8AFD500F68E}" srcId="{178D5956-147C-4F56-BF50-D751EED75ED7}" destId="{FC96DC85-0EA7-414E-AE71-8CBEEBE3E11D}" srcOrd="0" destOrd="0" parTransId="{CAB3FA2F-533E-46E2-A907-E2D5B741F9C0}" sibTransId="{D935A7A4-6B33-4E5A-8DE7-313804299537}"/>
    <dgm:cxn modelId="{5EBF86B0-0B95-4286-BBCB-E18F2F060C58}" srcId="{FC96DC85-0EA7-414E-AE71-8CBEEBE3E11D}" destId="{4E2CE60D-6CBB-4461-A4DE-196C55D522C6}" srcOrd="0" destOrd="0" parTransId="{2D244F32-02ED-4C51-A709-2B8DBDE0890F}" sibTransId="{82A1F804-8E3C-4B61-9DC9-0FB3B0A2D323}"/>
    <dgm:cxn modelId="{2C567CE8-CB2D-4138-80C9-F798B071B578}" type="presOf" srcId="{FC96DC85-0EA7-414E-AE71-8CBEEBE3E11D}" destId="{F0079DB5-BA2E-447A-B3B7-90B929B2D9C9}" srcOrd="0" destOrd="0" presId="urn:microsoft.com/office/officeart/2005/8/layout/vList6"/>
    <dgm:cxn modelId="{7C08F237-CB20-43D8-820A-43E1E19A1342}" type="presOf" srcId="{1DA57AFD-7D2C-4A47-A4D3-4F83C182E42E}" destId="{D389794B-3064-47BA-9DE2-EDFDAF8B200B}" srcOrd="0" destOrd="0" presId="urn:microsoft.com/office/officeart/2005/8/layout/vList6"/>
    <dgm:cxn modelId="{62AB887F-6D13-4D45-90C5-4F9044663DB4}" srcId="{7CAC1403-24E9-40B7-9D83-01B41B21B4CA}" destId="{F30D69F6-F935-467A-9BCE-3FBD5CA572E4}" srcOrd="0" destOrd="0" parTransId="{CE6FDDFA-4378-41FA-B0C5-65EDE057397C}" sibTransId="{7B3032E3-7B70-4819-A3D9-4E8B6D0F8CDD}"/>
    <dgm:cxn modelId="{C5D29B93-B163-402E-8383-E2AA03C06CF6}" type="presOf" srcId="{90279784-C73F-48CB-B244-7F0EBFD5E453}" destId="{84CF0853-12C1-4428-A2B0-B9F2F8950C79}" srcOrd="0" destOrd="0" presId="urn:microsoft.com/office/officeart/2005/8/layout/vList6"/>
    <dgm:cxn modelId="{26E7B822-D59F-4B7C-A959-738DDCEE0582}" srcId="{1AFC5B13-3756-41DA-A59D-6DD0EDAB1179}" destId="{121819CF-BAD9-4CA3-8C7B-AA388DE99AB0}" srcOrd="0" destOrd="0" parTransId="{BB9C50CD-4DD5-4742-A23B-44FCFA27EC74}" sibTransId="{60493F31-B1FD-425A-858A-7A898EE45564}"/>
    <dgm:cxn modelId="{6E5F5F27-17BC-4519-84EF-515C7442EBE3}" type="presOf" srcId="{1AFC5B13-3756-41DA-A59D-6DD0EDAB1179}" destId="{D159961C-9D43-4D36-BE6C-469BB8172DB8}" srcOrd="0" destOrd="0" presId="urn:microsoft.com/office/officeart/2005/8/layout/vList6"/>
    <dgm:cxn modelId="{935E2686-520F-4209-AF5C-8695AFAA45E3}" type="presOf" srcId="{121819CF-BAD9-4CA3-8C7B-AA388DE99AB0}" destId="{7D2703C5-BCF1-4AFE-9335-C1D558A4B2A1}" srcOrd="0" destOrd="0" presId="urn:microsoft.com/office/officeart/2005/8/layout/vList6"/>
    <dgm:cxn modelId="{0990C77E-C5F4-4571-BE15-B4362662C74A}" srcId="{1DA57AFD-7D2C-4A47-A4D3-4F83C182E42E}" destId="{7A4EF865-E346-4B37-ABE6-A9F7B3279368}" srcOrd="0" destOrd="0" parTransId="{5794177A-3BEC-4D68-B60F-8CDF6D004438}" sibTransId="{AE56EB55-C0CA-4E5C-BA71-E9F522344EE3}"/>
    <dgm:cxn modelId="{62733255-23CB-4FDD-ADE7-1D2FF83F00A9}" srcId="{178D5956-147C-4F56-BF50-D751EED75ED7}" destId="{A3C11EBF-CE40-4C82-A255-462CB3662832}" srcOrd="4" destOrd="0" parTransId="{03CF165C-0CD8-43DC-87D3-97BA56FD1F44}" sibTransId="{809D477D-D01A-4821-B05F-3B30BFF69279}"/>
    <dgm:cxn modelId="{D2A9A88E-D580-4C8A-A698-6F6F7A4B6B18}" srcId="{178D5956-147C-4F56-BF50-D751EED75ED7}" destId="{1AFC5B13-3756-41DA-A59D-6DD0EDAB1179}" srcOrd="2" destOrd="0" parTransId="{6197FEC5-2151-42B5-BADA-95E4C2AC26E3}" sibTransId="{001AFCFC-B767-477B-BD15-EDFDD70EB4E9}"/>
    <dgm:cxn modelId="{90F3C5FB-DE77-41B6-9FCD-EAC1609F93A2}" type="presOf" srcId="{7A4EF865-E346-4B37-ABE6-A9F7B3279368}" destId="{B41513AB-3B01-4553-840A-D6DCF9898C96}" srcOrd="0" destOrd="0" presId="urn:microsoft.com/office/officeart/2005/8/layout/vList6"/>
    <dgm:cxn modelId="{06AFF050-DB92-4708-AF26-040B70B53134}" type="presParOf" srcId="{B924299F-143A-4281-91A2-430A97863D0B}" destId="{E7A154A8-DA14-4ACA-B36C-88086F215E22}" srcOrd="0" destOrd="0" presId="urn:microsoft.com/office/officeart/2005/8/layout/vList6"/>
    <dgm:cxn modelId="{035E7A46-6D72-47E6-908C-DDB0AB7CE86E}" type="presParOf" srcId="{E7A154A8-DA14-4ACA-B36C-88086F215E22}" destId="{F0079DB5-BA2E-447A-B3B7-90B929B2D9C9}" srcOrd="0" destOrd="0" presId="urn:microsoft.com/office/officeart/2005/8/layout/vList6"/>
    <dgm:cxn modelId="{C203B48E-C048-4939-B393-ED741CEEB198}" type="presParOf" srcId="{E7A154A8-DA14-4ACA-B36C-88086F215E22}" destId="{54BB04BF-7B9F-477B-B3AB-66DEE33B8EDD}" srcOrd="1" destOrd="0" presId="urn:microsoft.com/office/officeart/2005/8/layout/vList6"/>
    <dgm:cxn modelId="{786F49DA-DC63-4A64-9D3A-25AE79BE9544}" type="presParOf" srcId="{B924299F-143A-4281-91A2-430A97863D0B}" destId="{25C938AB-F3D0-4683-88AC-A4A5A88140C6}" srcOrd="1" destOrd="0" presId="urn:microsoft.com/office/officeart/2005/8/layout/vList6"/>
    <dgm:cxn modelId="{5E05AE2F-EB6C-48D0-80C6-AC8209B4DAF5}" type="presParOf" srcId="{B924299F-143A-4281-91A2-430A97863D0B}" destId="{B303ED6D-5A7B-41EF-B789-371C9D4D0863}" srcOrd="2" destOrd="0" presId="urn:microsoft.com/office/officeart/2005/8/layout/vList6"/>
    <dgm:cxn modelId="{751BD4AE-252D-4DD3-A88D-1F6923EFFC94}" type="presParOf" srcId="{B303ED6D-5A7B-41EF-B789-371C9D4D0863}" destId="{28E96CCE-B730-45A0-A7E5-A2EC460E2211}" srcOrd="0" destOrd="0" presId="urn:microsoft.com/office/officeart/2005/8/layout/vList6"/>
    <dgm:cxn modelId="{312A9198-3F4E-4BE5-A520-3606A56054AF}" type="presParOf" srcId="{B303ED6D-5A7B-41EF-B789-371C9D4D0863}" destId="{564E0F17-E407-4DF7-BF2C-508EC90E4C5D}" srcOrd="1" destOrd="0" presId="urn:microsoft.com/office/officeart/2005/8/layout/vList6"/>
    <dgm:cxn modelId="{21A0F35E-86A1-4C8C-80D9-B2CE6C84B62D}" type="presParOf" srcId="{B924299F-143A-4281-91A2-430A97863D0B}" destId="{F51543C2-79F9-4837-9600-43C8E855EB09}" srcOrd="3" destOrd="0" presId="urn:microsoft.com/office/officeart/2005/8/layout/vList6"/>
    <dgm:cxn modelId="{470C9C39-64D2-4CDD-A727-43B51070B63C}" type="presParOf" srcId="{B924299F-143A-4281-91A2-430A97863D0B}" destId="{3D53C00B-CED1-4498-A718-42C63DFC1534}" srcOrd="4" destOrd="0" presId="urn:microsoft.com/office/officeart/2005/8/layout/vList6"/>
    <dgm:cxn modelId="{BDFE167B-6F7C-46B2-B288-7D720CE66F02}" type="presParOf" srcId="{3D53C00B-CED1-4498-A718-42C63DFC1534}" destId="{D159961C-9D43-4D36-BE6C-469BB8172DB8}" srcOrd="0" destOrd="0" presId="urn:microsoft.com/office/officeart/2005/8/layout/vList6"/>
    <dgm:cxn modelId="{9C70FBFE-C0D0-49EE-8EF7-650ECBBBE7B7}" type="presParOf" srcId="{3D53C00B-CED1-4498-A718-42C63DFC1534}" destId="{7D2703C5-BCF1-4AFE-9335-C1D558A4B2A1}" srcOrd="1" destOrd="0" presId="urn:microsoft.com/office/officeart/2005/8/layout/vList6"/>
    <dgm:cxn modelId="{361B4DAA-442D-42E0-8917-02BA89FA481B}" type="presParOf" srcId="{B924299F-143A-4281-91A2-430A97863D0B}" destId="{B3EF9615-A519-4760-9A0C-6F7E14466619}" srcOrd="5" destOrd="0" presId="urn:microsoft.com/office/officeart/2005/8/layout/vList6"/>
    <dgm:cxn modelId="{44410BB2-8EB6-4F14-A5C7-632750B1D902}" type="presParOf" srcId="{B924299F-143A-4281-91A2-430A97863D0B}" destId="{5F5D64E0-B241-46D8-81E5-7206F06BC160}" srcOrd="6" destOrd="0" presId="urn:microsoft.com/office/officeart/2005/8/layout/vList6"/>
    <dgm:cxn modelId="{7D5C1C18-BF08-40E4-BC03-5A8A177B2C50}" type="presParOf" srcId="{5F5D64E0-B241-46D8-81E5-7206F06BC160}" destId="{D389794B-3064-47BA-9DE2-EDFDAF8B200B}" srcOrd="0" destOrd="0" presId="urn:microsoft.com/office/officeart/2005/8/layout/vList6"/>
    <dgm:cxn modelId="{49038B29-CAA2-42E0-9E03-111B0972FCD9}" type="presParOf" srcId="{5F5D64E0-B241-46D8-81E5-7206F06BC160}" destId="{B41513AB-3B01-4553-840A-D6DCF9898C96}" srcOrd="1" destOrd="0" presId="urn:microsoft.com/office/officeart/2005/8/layout/vList6"/>
    <dgm:cxn modelId="{5871AD23-2EA8-47EE-806F-657DDC9C56E8}" type="presParOf" srcId="{B924299F-143A-4281-91A2-430A97863D0B}" destId="{5EB2D052-05DB-401E-9C5F-2D5CA212459E}" srcOrd="7" destOrd="0" presId="urn:microsoft.com/office/officeart/2005/8/layout/vList6"/>
    <dgm:cxn modelId="{E8B16172-6949-4EA3-97C5-20F7F70099BE}" type="presParOf" srcId="{B924299F-143A-4281-91A2-430A97863D0B}" destId="{3D7692EB-04D3-4ADD-8E97-565504EDFE93}" srcOrd="8" destOrd="0" presId="urn:microsoft.com/office/officeart/2005/8/layout/vList6"/>
    <dgm:cxn modelId="{8B2FC561-DC67-4DFB-8DD0-DD0F8DDDE687}" type="presParOf" srcId="{3D7692EB-04D3-4ADD-8E97-565504EDFE93}" destId="{D293CF8F-80B4-40BF-ACA9-0D15239D5D2B}" srcOrd="0" destOrd="0" presId="urn:microsoft.com/office/officeart/2005/8/layout/vList6"/>
    <dgm:cxn modelId="{EC14B5DA-0D7A-44F3-A0C5-C2521A2C1743}" type="presParOf" srcId="{3D7692EB-04D3-4ADD-8E97-565504EDFE93}" destId="{84CF0853-12C1-4428-A2B0-B9F2F8950C7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1A813-1BFD-413E-8797-B040F1AB3214}">
      <dsp:nvSpPr>
        <dsp:cNvPr id="0" name=""/>
        <dsp:cNvSpPr/>
      </dsp:nvSpPr>
      <dsp:spPr>
        <a:xfrm>
          <a:off x="2570525" y="3058202"/>
          <a:ext cx="91440" cy="540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056"/>
              </a:lnTo>
              <a:lnTo>
                <a:pt x="48249" y="360056"/>
              </a:lnTo>
              <a:lnTo>
                <a:pt x="48249" y="540318"/>
              </a:lnTo>
            </a:path>
          </a:pathLst>
        </a:custGeom>
        <a:noFill/>
        <a:ln w="28575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99986-7BD4-4777-86E8-6DF55AC1D8E0}">
      <dsp:nvSpPr>
        <dsp:cNvPr id="0" name=""/>
        <dsp:cNvSpPr/>
      </dsp:nvSpPr>
      <dsp:spPr>
        <a:xfrm>
          <a:off x="2616245" y="1228673"/>
          <a:ext cx="2130489" cy="593907"/>
        </a:xfrm>
        <a:custGeom>
          <a:avLst/>
          <a:gdLst/>
          <a:ahLst/>
          <a:cxnLst/>
          <a:rect l="0" t="0" r="0" b="0"/>
          <a:pathLst>
            <a:path>
              <a:moveTo>
                <a:pt x="2130489" y="0"/>
              </a:moveTo>
              <a:lnTo>
                <a:pt x="2130489" y="413645"/>
              </a:lnTo>
              <a:lnTo>
                <a:pt x="0" y="413645"/>
              </a:lnTo>
              <a:lnTo>
                <a:pt x="0" y="593907"/>
              </a:lnTo>
            </a:path>
          </a:pathLst>
        </a:custGeom>
        <a:noFill/>
        <a:ln w="28575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1FA66-D74C-4F2F-880B-BB0622EECF05}">
      <dsp:nvSpPr>
        <dsp:cNvPr id="0" name=""/>
        <dsp:cNvSpPr/>
      </dsp:nvSpPr>
      <dsp:spPr>
        <a:xfrm>
          <a:off x="6956614" y="3067518"/>
          <a:ext cx="1345077" cy="540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065"/>
              </a:lnTo>
              <a:lnTo>
                <a:pt x="1345077" y="360065"/>
              </a:lnTo>
              <a:lnTo>
                <a:pt x="1345077" y="540328"/>
              </a:lnTo>
            </a:path>
          </a:pathLst>
        </a:custGeom>
        <a:noFill/>
        <a:ln w="28575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326FA-2AD0-40BD-B6F9-029C6FFB3AAF}">
      <dsp:nvSpPr>
        <dsp:cNvPr id="0" name=""/>
        <dsp:cNvSpPr/>
      </dsp:nvSpPr>
      <dsp:spPr>
        <a:xfrm>
          <a:off x="5786061" y="3067518"/>
          <a:ext cx="1170553" cy="540328"/>
        </a:xfrm>
        <a:custGeom>
          <a:avLst/>
          <a:gdLst/>
          <a:ahLst/>
          <a:cxnLst/>
          <a:rect l="0" t="0" r="0" b="0"/>
          <a:pathLst>
            <a:path>
              <a:moveTo>
                <a:pt x="1170553" y="0"/>
              </a:moveTo>
              <a:lnTo>
                <a:pt x="1170553" y="360065"/>
              </a:lnTo>
              <a:lnTo>
                <a:pt x="0" y="360065"/>
              </a:lnTo>
              <a:lnTo>
                <a:pt x="0" y="540328"/>
              </a:lnTo>
            </a:path>
          </a:pathLst>
        </a:custGeom>
        <a:noFill/>
        <a:ln w="28575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B130D-F97D-4506-B8A4-D6AF223579DB}">
      <dsp:nvSpPr>
        <dsp:cNvPr id="0" name=""/>
        <dsp:cNvSpPr/>
      </dsp:nvSpPr>
      <dsp:spPr>
        <a:xfrm>
          <a:off x="4746734" y="1228673"/>
          <a:ext cx="2209880" cy="603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961"/>
              </a:lnTo>
              <a:lnTo>
                <a:pt x="2209880" y="422961"/>
              </a:lnTo>
              <a:lnTo>
                <a:pt x="2209880" y="603224"/>
              </a:lnTo>
            </a:path>
          </a:pathLst>
        </a:custGeom>
        <a:noFill/>
        <a:ln w="28575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9FC5B3-60E0-44CC-B5D9-D90624760A3C}">
      <dsp:nvSpPr>
        <dsp:cNvPr id="0" name=""/>
        <dsp:cNvSpPr/>
      </dsp:nvSpPr>
      <dsp:spPr>
        <a:xfrm flipH="1">
          <a:off x="3773804" y="-6947"/>
          <a:ext cx="1945859" cy="1235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31F5E0-84BA-4F11-A401-9A46B698CE3E}">
      <dsp:nvSpPr>
        <dsp:cNvPr id="0" name=""/>
        <dsp:cNvSpPr/>
      </dsp:nvSpPr>
      <dsp:spPr>
        <a:xfrm flipH="1">
          <a:off x="3990011" y="198449"/>
          <a:ext cx="1945859" cy="1235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科目</a:t>
          </a:r>
          <a:endParaRPr lang="zh-TW" altLang="en-US" sz="3200" kern="1200" dirty="0"/>
        </a:p>
      </dsp:txBody>
      <dsp:txXfrm>
        <a:off x="4026201" y="234639"/>
        <a:ext cx="1873479" cy="1163240"/>
      </dsp:txXfrm>
    </dsp:sp>
    <dsp:sp modelId="{4B9C6F44-34B9-4574-AEFB-56BCE6B6F090}">
      <dsp:nvSpPr>
        <dsp:cNvPr id="0" name=""/>
        <dsp:cNvSpPr/>
      </dsp:nvSpPr>
      <dsp:spPr>
        <a:xfrm>
          <a:off x="5983685" y="1831897"/>
          <a:ext cx="1945859" cy="1235620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DE0B5C-8AB8-4C7F-B803-A5168CE703DB}">
      <dsp:nvSpPr>
        <dsp:cNvPr id="0" name=""/>
        <dsp:cNvSpPr/>
      </dsp:nvSpPr>
      <dsp:spPr>
        <a:xfrm>
          <a:off x="6199891" y="2037294"/>
          <a:ext cx="1945859" cy="1235620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noFill/>
              <a:latin typeface="思源黑体 CN Heavy" panose="020B0A00000000000000" pitchFamily="34" charset="-128"/>
              <a:ea typeface="思源黑体 CN Heavy" panose="020B0A00000000000000" pitchFamily="34" charset="-128"/>
            </a:rPr>
            <a:t>校定</a:t>
          </a:r>
          <a:r>
            <a:rPr lang="zh-TW" altLang="en-US" sz="3200" kern="1200" dirty="0" smtClean="0">
              <a:noFill/>
            </a:rPr>
            <a:t>科目</a:t>
          </a:r>
          <a:endParaRPr lang="zh-TW" altLang="en-US" sz="3200" kern="1200" dirty="0">
            <a:noFill/>
          </a:endParaRPr>
        </a:p>
      </dsp:txBody>
      <dsp:txXfrm>
        <a:off x="6236081" y="2073484"/>
        <a:ext cx="1873479" cy="1163240"/>
      </dsp:txXfrm>
    </dsp:sp>
    <dsp:sp modelId="{436C67ED-3D4A-494D-AFB1-98B248FED38B}">
      <dsp:nvSpPr>
        <dsp:cNvPr id="0" name=""/>
        <dsp:cNvSpPr/>
      </dsp:nvSpPr>
      <dsp:spPr>
        <a:xfrm>
          <a:off x="4813131" y="3607846"/>
          <a:ext cx="1945859" cy="1235620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5B77B7-14E9-4EC9-BED0-9533F47A86A2}">
      <dsp:nvSpPr>
        <dsp:cNvPr id="0" name=""/>
        <dsp:cNvSpPr/>
      </dsp:nvSpPr>
      <dsp:spPr>
        <a:xfrm>
          <a:off x="5029338" y="3813243"/>
          <a:ext cx="1945859" cy="1235620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noFill/>
            </a:rPr>
            <a:t>必修</a:t>
          </a:r>
          <a:endParaRPr lang="zh-TW" altLang="en-US" sz="3200" kern="1200" dirty="0">
            <a:noFill/>
          </a:endParaRPr>
        </a:p>
      </dsp:txBody>
      <dsp:txXfrm>
        <a:off x="5065528" y="3849433"/>
        <a:ext cx="1873479" cy="1163240"/>
      </dsp:txXfrm>
    </dsp:sp>
    <dsp:sp modelId="{2E353E96-2CE4-48DB-A538-DA417EEBC577}">
      <dsp:nvSpPr>
        <dsp:cNvPr id="0" name=""/>
        <dsp:cNvSpPr/>
      </dsp:nvSpPr>
      <dsp:spPr>
        <a:xfrm>
          <a:off x="7328762" y="3607846"/>
          <a:ext cx="1945859" cy="1235620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2AF60E-78BC-430E-9015-5BD165820A8C}">
      <dsp:nvSpPr>
        <dsp:cNvPr id="0" name=""/>
        <dsp:cNvSpPr/>
      </dsp:nvSpPr>
      <dsp:spPr>
        <a:xfrm>
          <a:off x="7544969" y="3813243"/>
          <a:ext cx="1945859" cy="1235620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noFill/>
            </a:rPr>
            <a:t>選修</a:t>
          </a:r>
          <a:endParaRPr lang="zh-TW" altLang="en-US" sz="3200" kern="1200" dirty="0">
            <a:noFill/>
          </a:endParaRPr>
        </a:p>
      </dsp:txBody>
      <dsp:txXfrm>
        <a:off x="7581159" y="3849433"/>
        <a:ext cx="1873479" cy="1163240"/>
      </dsp:txXfrm>
    </dsp:sp>
    <dsp:sp modelId="{5F580C5C-95FE-42AA-B04C-E4E1D9030898}">
      <dsp:nvSpPr>
        <dsp:cNvPr id="0" name=""/>
        <dsp:cNvSpPr/>
      </dsp:nvSpPr>
      <dsp:spPr>
        <a:xfrm>
          <a:off x="1643315" y="1822581"/>
          <a:ext cx="1945859" cy="1235620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409C8B-E248-4080-8AFF-F2BD90F31A6E}">
      <dsp:nvSpPr>
        <dsp:cNvPr id="0" name=""/>
        <dsp:cNvSpPr/>
      </dsp:nvSpPr>
      <dsp:spPr>
        <a:xfrm>
          <a:off x="1859522" y="2027977"/>
          <a:ext cx="1945859" cy="1235620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noFill/>
              <a:latin typeface="思源黑体 CN Heavy" panose="020B0A00000000000000" pitchFamily="34" charset="-128"/>
              <a:ea typeface="思源黑体 CN Heavy" panose="020B0A00000000000000" pitchFamily="34" charset="-128"/>
            </a:rPr>
            <a:t>部定</a:t>
          </a:r>
          <a:r>
            <a:rPr lang="zh-TW" altLang="en-US" sz="3200" kern="1200" dirty="0" smtClean="0">
              <a:noFill/>
            </a:rPr>
            <a:t>科目</a:t>
          </a:r>
          <a:endParaRPr lang="zh-TW" altLang="en-US" sz="3200" kern="1200" dirty="0">
            <a:noFill/>
          </a:endParaRPr>
        </a:p>
      </dsp:txBody>
      <dsp:txXfrm>
        <a:off x="1895712" y="2064167"/>
        <a:ext cx="1873479" cy="1163240"/>
      </dsp:txXfrm>
    </dsp:sp>
    <dsp:sp modelId="{044EBFEE-0EA9-479B-8F51-37CC5F267B25}">
      <dsp:nvSpPr>
        <dsp:cNvPr id="0" name=""/>
        <dsp:cNvSpPr/>
      </dsp:nvSpPr>
      <dsp:spPr>
        <a:xfrm>
          <a:off x="1645845" y="3598520"/>
          <a:ext cx="1945859" cy="1235620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57A0B9-967B-444F-94D7-FD45CB58C117}">
      <dsp:nvSpPr>
        <dsp:cNvPr id="0" name=""/>
        <dsp:cNvSpPr/>
      </dsp:nvSpPr>
      <dsp:spPr>
        <a:xfrm>
          <a:off x="1862051" y="3803917"/>
          <a:ext cx="1945859" cy="1235620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noFill/>
            </a:rPr>
            <a:t>必修</a:t>
          </a:r>
          <a:endParaRPr lang="zh-TW" altLang="en-US" sz="3200" kern="1200" dirty="0">
            <a:noFill/>
          </a:endParaRPr>
        </a:p>
      </dsp:txBody>
      <dsp:txXfrm>
        <a:off x="1898241" y="3840107"/>
        <a:ext cx="1873479" cy="1163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1A813-1BFD-413E-8797-B040F1AB3214}">
      <dsp:nvSpPr>
        <dsp:cNvPr id="0" name=""/>
        <dsp:cNvSpPr/>
      </dsp:nvSpPr>
      <dsp:spPr>
        <a:xfrm>
          <a:off x="2570525" y="3058202"/>
          <a:ext cx="91440" cy="540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056"/>
              </a:lnTo>
              <a:lnTo>
                <a:pt x="48249" y="360056"/>
              </a:lnTo>
              <a:lnTo>
                <a:pt x="48249" y="540318"/>
              </a:lnTo>
            </a:path>
          </a:pathLst>
        </a:custGeom>
        <a:noFill/>
        <a:ln w="28575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99986-7BD4-4777-86E8-6DF55AC1D8E0}">
      <dsp:nvSpPr>
        <dsp:cNvPr id="0" name=""/>
        <dsp:cNvSpPr/>
      </dsp:nvSpPr>
      <dsp:spPr>
        <a:xfrm>
          <a:off x="2616245" y="1228673"/>
          <a:ext cx="2130489" cy="593907"/>
        </a:xfrm>
        <a:custGeom>
          <a:avLst/>
          <a:gdLst/>
          <a:ahLst/>
          <a:cxnLst/>
          <a:rect l="0" t="0" r="0" b="0"/>
          <a:pathLst>
            <a:path>
              <a:moveTo>
                <a:pt x="2130489" y="0"/>
              </a:moveTo>
              <a:lnTo>
                <a:pt x="2130489" y="413645"/>
              </a:lnTo>
              <a:lnTo>
                <a:pt x="0" y="413645"/>
              </a:lnTo>
              <a:lnTo>
                <a:pt x="0" y="593907"/>
              </a:lnTo>
            </a:path>
          </a:pathLst>
        </a:custGeom>
        <a:noFill/>
        <a:ln w="28575" cap="flat" cmpd="sng" algn="ctr">
          <a:solidFill>
            <a:srgbClr val="5DB71E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1FA66-D74C-4F2F-880B-BB0622EECF05}">
      <dsp:nvSpPr>
        <dsp:cNvPr id="0" name=""/>
        <dsp:cNvSpPr/>
      </dsp:nvSpPr>
      <dsp:spPr>
        <a:xfrm>
          <a:off x="6956614" y="3067518"/>
          <a:ext cx="1345077" cy="540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065"/>
              </a:lnTo>
              <a:lnTo>
                <a:pt x="1345077" y="360065"/>
              </a:lnTo>
              <a:lnTo>
                <a:pt x="1345077" y="540328"/>
              </a:lnTo>
            </a:path>
          </a:pathLst>
        </a:custGeom>
        <a:noFill/>
        <a:ln w="28575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326FA-2AD0-40BD-B6F9-029C6FFB3AAF}">
      <dsp:nvSpPr>
        <dsp:cNvPr id="0" name=""/>
        <dsp:cNvSpPr/>
      </dsp:nvSpPr>
      <dsp:spPr>
        <a:xfrm>
          <a:off x="5786061" y="3067518"/>
          <a:ext cx="1170553" cy="540328"/>
        </a:xfrm>
        <a:custGeom>
          <a:avLst/>
          <a:gdLst/>
          <a:ahLst/>
          <a:cxnLst/>
          <a:rect l="0" t="0" r="0" b="0"/>
          <a:pathLst>
            <a:path>
              <a:moveTo>
                <a:pt x="1170553" y="0"/>
              </a:moveTo>
              <a:lnTo>
                <a:pt x="1170553" y="360065"/>
              </a:lnTo>
              <a:lnTo>
                <a:pt x="0" y="360065"/>
              </a:lnTo>
              <a:lnTo>
                <a:pt x="0" y="540328"/>
              </a:lnTo>
            </a:path>
          </a:pathLst>
        </a:custGeom>
        <a:noFill/>
        <a:ln w="28575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B130D-F97D-4506-B8A4-D6AF223579DB}">
      <dsp:nvSpPr>
        <dsp:cNvPr id="0" name=""/>
        <dsp:cNvSpPr/>
      </dsp:nvSpPr>
      <dsp:spPr>
        <a:xfrm>
          <a:off x="4746734" y="1228673"/>
          <a:ext cx="2209880" cy="603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961"/>
              </a:lnTo>
              <a:lnTo>
                <a:pt x="2209880" y="422961"/>
              </a:lnTo>
              <a:lnTo>
                <a:pt x="2209880" y="603224"/>
              </a:lnTo>
            </a:path>
          </a:pathLst>
        </a:custGeom>
        <a:noFill/>
        <a:ln w="28575" cap="flat" cmpd="sng" algn="ctr">
          <a:solidFill>
            <a:srgbClr val="5DB71E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9FC5B3-60E0-44CC-B5D9-D90624760A3C}">
      <dsp:nvSpPr>
        <dsp:cNvPr id="0" name=""/>
        <dsp:cNvSpPr/>
      </dsp:nvSpPr>
      <dsp:spPr>
        <a:xfrm flipH="1">
          <a:off x="3773804" y="-6947"/>
          <a:ext cx="1945859" cy="1235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31F5E0-84BA-4F11-A401-9A46B698CE3E}">
      <dsp:nvSpPr>
        <dsp:cNvPr id="0" name=""/>
        <dsp:cNvSpPr/>
      </dsp:nvSpPr>
      <dsp:spPr>
        <a:xfrm flipH="1">
          <a:off x="3990011" y="198449"/>
          <a:ext cx="1945859" cy="1235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科目</a:t>
          </a:r>
          <a:endParaRPr lang="zh-TW" altLang="en-US" sz="3200" kern="1200" dirty="0"/>
        </a:p>
      </dsp:txBody>
      <dsp:txXfrm>
        <a:off x="4026201" y="234639"/>
        <a:ext cx="1873479" cy="1163240"/>
      </dsp:txXfrm>
    </dsp:sp>
    <dsp:sp modelId="{4B9C6F44-34B9-4574-AEFB-56BCE6B6F090}">
      <dsp:nvSpPr>
        <dsp:cNvPr id="0" name=""/>
        <dsp:cNvSpPr/>
      </dsp:nvSpPr>
      <dsp:spPr>
        <a:xfrm>
          <a:off x="5983685" y="1831897"/>
          <a:ext cx="1945859" cy="1235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DE0B5C-8AB8-4C7F-B803-A5168CE703DB}">
      <dsp:nvSpPr>
        <dsp:cNvPr id="0" name=""/>
        <dsp:cNvSpPr/>
      </dsp:nvSpPr>
      <dsp:spPr>
        <a:xfrm>
          <a:off x="6199891" y="2037294"/>
          <a:ext cx="1945859" cy="1235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思源黑体 CN Heavy" panose="020B0A00000000000000" pitchFamily="34" charset="-128"/>
              <a:ea typeface="思源黑体 CN Heavy" panose="020B0A00000000000000" pitchFamily="34" charset="-128"/>
            </a:rPr>
            <a:t>校定</a:t>
          </a:r>
          <a:r>
            <a:rPr lang="zh-TW" altLang="en-US" sz="3200" kern="1200" dirty="0" smtClean="0"/>
            <a:t>科目</a:t>
          </a:r>
          <a:endParaRPr lang="zh-TW" altLang="en-US" sz="3200" kern="1200" dirty="0"/>
        </a:p>
      </dsp:txBody>
      <dsp:txXfrm>
        <a:off x="6236081" y="2073484"/>
        <a:ext cx="1873479" cy="1163240"/>
      </dsp:txXfrm>
    </dsp:sp>
    <dsp:sp modelId="{436C67ED-3D4A-494D-AFB1-98B248FED38B}">
      <dsp:nvSpPr>
        <dsp:cNvPr id="0" name=""/>
        <dsp:cNvSpPr/>
      </dsp:nvSpPr>
      <dsp:spPr>
        <a:xfrm>
          <a:off x="4813131" y="3607846"/>
          <a:ext cx="1945859" cy="1235620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5B77B7-14E9-4EC9-BED0-9533F47A86A2}">
      <dsp:nvSpPr>
        <dsp:cNvPr id="0" name=""/>
        <dsp:cNvSpPr/>
      </dsp:nvSpPr>
      <dsp:spPr>
        <a:xfrm>
          <a:off x="5029338" y="3813243"/>
          <a:ext cx="1945859" cy="1235620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noFill/>
            </a:rPr>
            <a:t>必修</a:t>
          </a:r>
          <a:endParaRPr lang="zh-TW" altLang="en-US" sz="3200" kern="1200" dirty="0">
            <a:noFill/>
          </a:endParaRPr>
        </a:p>
      </dsp:txBody>
      <dsp:txXfrm>
        <a:off x="5065528" y="3849433"/>
        <a:ext cx="1873479" cy="1163240"/>
      </dsp:txXfrm>
    </dsp:sp>
    <dsp:sp modelId="{2E353E96-2CE4-48DB-A538-DA417EEBC577}">
      <dsp:nvSpPr>
        <dsp:cNvPr id="0" name=""/>
        <dsp:cNvSpPr/>
      </dsp:nvSpPr>
      <dsp:spPr>
        <a:xfrm>
          <a:off x="7328762" y="3607846"/>
          <a:ext cx="1945859" cy="1235620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2AF60E-78BC-430E-9015-5BD165820A8C}">
      <dsp:nvSpPr>
        <dsp:cNvPr id="0" name=""/>
        <dsp:cNvSpPr/>
      </dsp:nvSpPr>
      <dsp:spPr>
        <a:xfrm>
          <a:off x="7544969" y="3813243"/>
          <a:ext cx="1945859" cy="1235620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noFill/>
            </a:rPr>
            <a:t>選修</a:t>
          </a:r>
          <a:endParaRPr lang="zh-TW" altLang="en-US" sz="3200" kern="1200" dirty="0">
            <a:noFill/>
          </a:endParaRPr>
        </a:p>
      </dsp:txBody>
      <dsp:txXfrm>
        <a:off x="7581159" y="3849433"/>
        <a:ext cx="1873479" cy="1163240"/>
      </dsp:txXfrm>
    </dsp:sp>
    <dsp:sp modelId="{5F580C5C-95FE-42AA-B04C-E4E1D9030898}">
      <dsp:nvSpPr>
        <dsp:cNvPr id="0" name=""/>
        <dsp:cNvSpPr/>
      </dsp:nvSpPr>
      <dsp:spPr>
        <a:xfrm>
          <a:off x="1643315" y="1822581"/>
          <a:ext cx="1945859" cy="1235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409C8B-E248-4080-8AFF-F2BD90F31A6E}">
      <dsp:nvSpPr>
        <dsp:cNvPr id="0" name=""/>
        <dsp:cNvSpPr/>
      </dsp:nvSpPr>
      <dsp:spPr>
        <a:xfrm>
          <a:off x="1859522" y="2027977"/>
          <a:ext cx="1945859" cy="1235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思源黑体 CN Heavy" panose="020B0A00000000000000" pitchFamily="34" charset="-128"/>
              <a:ea typeface="思源黑体 CN Heavy" panose="020B0A00000000000000" pitchFamily="34" charset="-128"/>
            </a:rPr>
            <a:t>部定</a:t>
          </a:r>
          <a:r>
            <a:rPr lang="zh-TW" altLang="en-US" sz="3200" kern="1200" dirty="0" smtClean="0"/>
            <a:t>科目</a:t>
          </a:r>
          <a:endParaRPr lang="zh-TW" altLang="en-US" sz="3200" kern="1200" dirty="0"/>
        </a:p>
      </dsp:txBody>
      <dsp:txXfrm>
        <a:off x="1895712" y="2064167"/>
        <a:ext cx="1873479" cy="1163240"/>
      </dsp:txXfrm>
    </dsp:sp>
    <dsp:sp modelId="{044EBFEE-0EA9-479B-8F51-37CC5F267B25}">
      <dsp:nvSpPr>
        <dsp:cNvPr id="0" name=""/>
        <dsp:cNvSpPr/>
      </dsp:nvSpPr>
      <dsp:spPr>
        <a:xfrm>
          <a:off x="1645845" y="3598520"/>
          <a:ext cx="1945859" cy="1235620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57A0B9-967B-444F-94D7-FD45CB58C117}">
      <dsp:nvSpPr>
        <dsp:cNvPr id="0" name=""/>
        <dsp:cNvSpPr/>
      </dsp:nvSpPr>
      <dsp:spPr>
        <a:xfrm>
          <a:off x="1862051" y="3803917"/>
          <a:ext cx="1945859" cy="1235620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noFill/>
            </a:rPr>
            <a:t>必修</a:t>
          </a:r>
          <a:endParaRPr lang="zh-TW" altLang="en-US" sz="3200" kern="1200" dirty="0">
            <a:noFill/>
          </a:endParaRPr>
        </a:p>
      </dsp:txBody>
      <dsp:txXfrm>
        <a:off x="1898241" y="3840107"/>
        <a:ext cx="1873479" cy="1163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1A813-1BFD-413E-8797-B040F1AB3214}">
      <dsp:nvSpPr>
        <dsp:cNvPr id="0" name=""/>
        <dsp:cNvSpPr/>
      </dsp:nvSpPr>
      <dsp:spPr>
        <a:xfrm>
          <a:off x="2570525" y="3058202"/>
          <a:ext cx="91440" cy="540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056"/>
              </a:lnTo>
              <a:lnTo>
                <a:pt x="48249" y="360056"/>
              </a:lnTo>
              <a:lnTo>
                <a:pt x="48249" y="540318"/>
              </a:lnTo>
            </a:path>
          </a:pathLst>
        </a:custGeom>
        <a:noFill/>
        <a:ln w="28575" cap="flat" cmpd="sng" algn="ctr">
          <a:solidFill>
            <a:srgbClr val="5DB71E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99986-7BD4-4777-86E8-6DF55AC1D8E0}">
      <dsp:nvSpPr>
        <dsp:cNvPr id="0" name=""/>
        <dsp:cNvSpPr/>
      </dsp:nvSpPr>
      <dsp:spPr>
        <a:xfrm>
          <a:off x="2616245" y="1228673"/>
          <a:ext cx="2130489" cy="593907"/>
        </a:xfrm>
        <a:custGeom>
          <a:avLst/>
          <a:gdLst/>
          <a:ahLst/>
          <a:cxnLst/>
          <a:rect l="0" t="0" r="0" b="0"/>
          <a:pathLst>
            <a:path>
              <a:moveTo>
                <a:pt x="2130489" y="0"/>
              </a:moveTo>
              <a:lnTo>
                <a:pt x="2130489" y="413645"/>
              </a:lnTo>
              <a:lnTo>
                <a:pt x="0" y="413645"/>
              </a:lnTo>
              <a:lnTo>
                <a:pt x="0" y="593907"/>
              </a:lnTo>
            </a:path>
          </a:pathLst>
        </a:custGeom>
        <a:noFill/>
        <a:ln w="28575" cap="flat" cmpd="sng" algn="ctr">
          <a:solidFill>
            <a:srgbClr val="5DB71E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1FA66-D74C-4F2F-880B-BB0622EECF05}">
      <dsp:nvSpPr>
        <dsp:cNvPr id="0" name=""/>
        <dsp:cNvSpPr/>
      </dsp:nvSpPr>
      <dsp:spPr>
        <a:xfrm>
          <a:off x="6956614" y="3067518"/>
          <a:ext cx="1345077" cy="540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065"/>
              </a:lnTo>
              <a:lnTo>
                <a:pt x="1345077" y="360065"/>
              </a:lnTo>
              <a:lnTo>
                <a:pt x="1345077" y="540328"/>
              </a:lnTo>
            </a:path>
          </a:pathLst>
        </a:custGeom>
        <a:noFill/>
        <a:ln w="28575" cap="flat" cmpd="sng" algn="ctr">
          <a:solidFill>
            <a:srgbClr val="5DB71E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326FA-2AD0-40BD-B6F9-029C6FFB3AAF}">
      <dsp:nvSpPr>
        <dsp:cNvPr id="0" name=""/>
        <dsp:cNvSpPr/>
      </dsp:nvSpPr>
      <dsp:spPr>
        <a:xfrm>
          <a:off x="5786061" y="3067518"/>
          <a:ext cx="1170553" cy="540328"/>
        </a:xfrm>
        <a:custGeom>
          <a:avLst/>
          <a:gdLst/>
          <a:ahLst/>
          <a:cxnLst/>
          <a:rect l="0" t="0" r="0" b="0"/>
          <a:pathLst>
            <a:path>
              <a:moveTo>
                <a:pt x="1170553" y="0"/>
              </a:moveTo>
              <a:lnTo>
                <a:pt x="1170553" y="360065"/>
              </a:lnTo>
              <a:lnTo>
                <a:pt x="0" y="360065"/>
              </a:lnTo>
              <a:lnTo>
                <a:pt x="0" y="540328"/>
              </a:lnTo>
            </a:path>
          </a:pathLst>
        </a:custGeom>
        <a:noFill/>
        <a:ln w="28575" cap="flat" cmpd="sng" algn="ctr">
          <a:solidFill>
            <a:srgbClr val="5DB71E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B130D-F97D-4506-B8A4-D6AF223579DB}">
      <dsp:nvSpPr>
        <dsp:cNvPr id="0" name=""/>
        <dsp:cNvSpPr/>
      </dsp:nvSpPr>
      <dsp:spPr>
        <a:xfrm>
          <a:off x="4746734" y="1228673"/>
          <a:ext cx="2209880" cy="603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961"/>
              </a:lnTo>
              <a:lnTo>
                <a:pt x="2209880" y="422961"/>
              </a:lnTo>
              <a:lnTo>
                <a:pt x="2209880" y="603224"/>
              </a:lnTo>
            </a:path>
          </a:pathLst>
        </a:custGeom>
        <a:noFill/>
        <a:ln w="28575" cap="flat" cmpd="sng" algn="ctr">
          <a:solidFill>
            <a:srgbClr val="5DB71E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9FC5B3-60E0-44CC-B5D9-D90624760A3C}">
      <dsp:nvSpPr>
        <dsp:cNvPr id="0" name=""/>
        <dsp:cNvSpPr/>
      </dsp:nvSpPr>
      <dsp:spPr>
        <a:xfrm flipH="1">
          <a:off x="3773804" y="-6947"/>
          <a:ext cx="1945859" cy="1235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31F5E0-84BA-4F11-A401-9A46B698CE3E}">
      <dsp:nvSpPr>
        <dsp:cNvPr id="0" name=""/>
        <dsp:cNvSpPr/>
      </dsp:nvSpPr>
      <dsp:spPr>
        <a:xfrm flipH="1">
          <a:off x="3990011" y="198449"/>
          <a:ext cx="1945859" cy="1235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科目</a:t>
          </a:r>
          <a:endParaRPr lang="zh-TW" altLang="en-US" sz="3200" kern="1200" dirty="0"/>
        </a:p>
      </dsp:txBody>
      <dsp:txXfrm>
        <a:off x="4026201" y="234639"/>
        <a:ext cx="1873479" cy="1163240"/>
      </dsp:txXfrm>
    </dsp:sp>
    <dsp:sp modelId="{4B9C6F44-34B9-4574-AEFB-56BCE6B6F090}">
      <dsp:nvSpPr>
        <dsp:cNvPr id="0" name=""/>
        <dsp:cNvSpPr/>
      </dsp:nvSpPr>
      <dsp:spPr>
        <a:xfrm>
          <a:off x="5983685" y="1831897"/>
          <a:ext cx="1945859" cy="1235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DE0B5C-8AB8-4C7F-B803-A5168CE703DB}">
      <dsp:nvSpPr>
        <dsp:cNvPr id="0" name=""/>
        <dsp:cNvSpPr/>
      </dsp:nvSpPr>
      <dsp:spPr>
        <a:xfrm>
          <a:off x="6199891" y="2037294"/>
          <a:ext cx="1945859" cy="1235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思源黑体 CN Heavy" panose="020B0A00000000000000" pitchFamily="34" charset="-128"/>
              <a:ea typeface="思源黑体 CN Heavy" panose="020B0A00000000000000" pitchFamily="34" charset="-128"/>
            </a:rPr>
            <a:t>校定</a:t>
          </a:r>
          <a:r>
            <a:rPr lang="zh-TW" altLang="en-US" sz="3200" kern="1200" dirty="0" smtClean="0"/>
            <a:t>科目</a:t>
          </a:r>
          <a:endParaRPr lang="zh-TW" altLang="en-US" sz="3200" kern="1200" dirty="0"/>
        </a:p>
      </dsp:txBody>
      <dsp:txXfrm>
        <a:off x="6236081" y="2073484"/>
        <a:ext cx="1873479" cy="1163240"/>
      </dsp:txXfrm>
    </dsp:sp>
    <dsp:sp modelId="{436C67ED-3D4A-494D-AFB1-98B248FED38B}">
      <dsp:nvSpPr>
        <dsp:cNvPr id="0" name=""/>
        <dsp:cNvSpPr/>
      </dsp:nvSpPr>
      <dsp:spPr>
        <a:xfrm>
          <a:off x="4813131" y="3607846"/>
          <a:ext cx="1945859" cy="1235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5B77B7-14E9-4EC9-BED0-9533F47A86A2}">
      <dsp:nvSpPr>
        <dsp:cNvPr id="0" name=""/>
        <dsp:cNvSpPr/>
      </dsp:nvSpPr>
      <dsp:spPr>
        <a:xfrm>
          <a:off x="5029338" y="3813243"/>
          <a:ext cx="1945859" cy="1235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必修</a:t>
          </a:r>
          <a:endParaRPr lang="zh-TW" altLang="en-US" sz="3200" kern="1200" dirty="0"/>
        </a:p>
      </dsp:txBody>
      <dsp:txXfrm>
        <a:off x="5065528" y="3849433"/>
        <a:ext cx="1873479" cy="1163240"/>
      </dsp:txXfrm>
    </dsp:sp>
    <dsp:sp modelId="{2E353E96-2CE4-48DB-A538-DA417EEBC577}">
      <dsp:nvSpPr>
        <dsp:cNvPr id="0" name=""/>
        <dsp:cNvSpPr/>
      </dsp:nvSpPr>
      <dsp:spPr>
        <a:xfrm>
          <a:off x="7328762" y="3607846"/>
          <a:ext cx="1945859" cy="1235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2AF60E-78BC-430E-9015-5BD165820A8C}">
      <dsp:nvSpPr>
        <dsp:cNvPr id="0" name=""/>
        <dsp:cNvSpPr/>
      </dsp:nvSpPr>
      <dsp:spPr>
        <a:xfrm>
          <a:off x="7544969" y="3813243"/>
          <a:ext cx="1945859" cy="1235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選修</a:t>
          </a:r>
          <a:endParaRPr lang="zh-TW" altLang="en-US" sz="3200" kern="1200" dirty="0"/>
        </a:p>
      </dsp:txBody>
      <dsp:txXfrm>
        <a:off x="7581159" y="3849433"/>
        <a:ext cx="1873479" cy="1163240"/>
      </dsp:txXfrm>
    </dsp:sp>
    <dsp:sp modelId="{5F580C5C-95FE-42AA-B04C-E4E1D9030898}">
      <dsp:nvSpPr>
        <dsp:cNvPr id="0" name=""/>
        <dsp:cNvSpPr/>
      </dsp:nvSpPr>
      <dsp:spPr>
        <a:xfrm>
          <a:off x="1643315" y="1822581"/>
          <a:ext cx="1945859" cy="1235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409C8B-E248-4080-8AFF-F2BD90F31A6E}">
      <dsp:nvSpPr>
        <dsp:cNvPr id="0" name=""/>
        <dsp:cNvSpPr/>
      </dsp:nvSpPr>
      <dsp:spPr>
        <a:xfrm>
          <a:off x="1859522" y="2027977"/>
          <a:ext cx="1945859" cy="1235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思源黑体 CN Heavy" panose="020B0A00000000000000" pitchFamily="34" charset="-128"/>
              <a:ea typeface="思源黑体 CN Heavy" panose="020B0A00000000000000" pitchFamily="34" charset="-128"/>
            </a:rPr>
            <a:t>部定</a:t>
          </a:r>
          <a:r>
            <a:rPr lang="zh-TW" altLang="en-US" sz="3200" kern="1200" dirty="0" smtClean="0"/>
            <a:t>科目</a:t>
          </a:r>
          <a:endParaRPr lang="zh-TW" altLang="en-US" sz="3200" kern="1200" dirty="0"/>
        </a:p>
      </dsp:txBody>
      <dsp:txXfrm>
        <a:off x="1895712" y="2064167"/>
        <a:ext cx="1873479" cy="1163240"/>
      </dsp:txXfrm>
    </dsp:sp>
    <dsp:sp modelId="{044EBFEE-0EA9-479B-8F51-37CC5F267B25}">
      <dsp:nvSpPr>
        <dsp:cNvPr id="0" name=""/>
        <dsp:cNvSpPr/>
      </dsp:nvSpPr>
      <dsp:spPr>
        <a:xfrm>
          <a:off x="1645845" y="3598520"/>
          <a:ext cx="1945859" cy="1235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57A0B9-967B-444F-94D7-FD45CB58C117}">
      <dsp:nvSpPr>
        <dsp:cNvPr id="0" name=""/>
        <dsp:cNvSpPr/>
      </dsp:nvSpPr>
      <dsp:spPr>
        <a:xfrm>
          <a:off x="1862051" y="3803917"/>
          <a:ext cx="1945859" cy="1235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必修</a:t>
          </a:r>
          <a:endParaRPr lang="zh-TW" altLang="en-US" sz="3200" kern="1200" dirty="0"/>
        </a:p>
      </dsp:txBody>
      <dsp:txXfrm>
        <a:off x="1898241" y="3840107"/>
        <a:ext cx="1873479" cy="11632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1A813-1BFD-413E-8797-B040F1AB3214}">
      <dsp:nvSpPr>
        <dsp:cNvPr id="0" name=""/>
        <dsp:cNvSpPr/>
      </dsp:nvSpPr>
      <dsp:spPr>
        <a:xfrm>
          <a:off x="2570525" y="3058202"/>
          <a:ext cx="91440" cy="540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056"/>
              </a:lnTo>
              <a:lnTo>
                <a:pt x="48249" y="360056"/>
              </a:lnTo>
              <a:lnTo>
                <a:pt x="48249" y="540318"/>
              </a:lnTo>
            </a:path>
          </a:pathLst>
        </a:custGeom>
        <a:noFill/>
        <a:ln w="28575" cap="flat" cmpd="sng" algn="ctr">
          <a:solidFill>
            <a:srgbClr val="5DB71E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99986-7BD4-4777-86E8-6DF55AC1D8E0}">
      <dsp:nvSpPr>
        <dsp:cNvPr id="0" name=""/>
        <dsp:cNvSpPr/>
      </dsp:nvSpPr>
      <dsp:spPr>
        <a:xfrm>
          <a:off x="2616245" y="1228673"/>
          <a:ext cx="2130489" cy="593907"/>
        </a:xfrm>
        <a:custGeom>
          <a:avLst/>
          <a:gdLst/>
          <a:ahLst/>
          <a:cxnLst/>
          <a:rect l="0" t="0" r="0" b="0"/>
          <a:pathLst>
            <a:path>
              <a:moveTo>
                <a:pt x="2130489" y="0"/>
              </a:moveTo>
              <a:lnTo>
                <a:pt x="2130489" y="413645"/>
              </a:lnTo>
              <a:lnTo>
                <a:pt x="0" y="413645"/>
              </a:lnTo>
              <a:lnTo>
                <a:pt x="0" y="593907"/>
              </a:lnTo>
            </a:path>
          </a:pathLst>
        </a:custGeom>
        <a:noFill/>
        <a:ln w="28575" cap="flat" cmpd="sng" algn="ctr">
          <a:solidFill>
            <a:srgbClr val="5DB71E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1FA66-D74C-4F2F-880B-BB0622EECF05}">
      <dsp:nvSpPr>
        <dsp:cNvPr id="0" name=""/>
        <dsp:cNvSpPr/>
      </dsp:nvSpPr>
      <dsp:spPr>
        <a:xfrm>
          <a:off x="6956614" y="3067518"/>
          <a:ext cx="1345077" cy="540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065"/>
              </a:lnTo>
              <a:lnTo>
                <a:pt x="1345077" y="360065"/>
              </a:lnTo>
              <a:lnTo>
                <a:pt x="1345077" y="540328"/>
              </a:lnTo>
            </a:path>
          </a:pathLst>
        </a:custGeom>
        <a:noFill/>
        <a:ln w="28575" cap="flat" cmpd="sng" algn="ctr">
          <a:solidFill>
            <a:srgbClr val="5DB71E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326FA-2AD0-40BD-B6F9-029C6FFB3AAF}">
      <dsp:nvSpPr>
        <dsp:cNvPr id="0" name=""/>
        <dsp:cNvSpPr/>
      </dsp:nvSpPr>
      <dsp:spPr>
        <a:xfrm>
          <a:off x="5786061" y="3067518"/>
          <a:ext cx="1170553" cy="540328"/>
        </a:xfrm>
        <a:custGeom>
          <a:avLst/>
          <a:gdLst/>
          <a:ahLst/>
          <a:cxnLst/>
          <a:rect l="0" t="0" r="0" b="0"/>
          <a:pathLst>
            <a:path>
              <a:moveTo>
                <a:pt x="1170553" y="0"/>
              </a:moveTo>
              <a:lnTo>
                <a:pt x="1170553" y="360065"/>
              </a:lnTo>
              <a:lnTo>
                <a:pt x="0" y="360065"/>
              </a:lnTo>
              <a:lnTo>
                <a:pt x="0" y="540328"/>
              </a:lnTo>
            </a:path>
          </a:pathLst>
        </a:custGeom>
        <a:noFill/>
        <a:ln w="28575" cap="flat" cmpd="sng" algn="ctr">
          <a:solidFill>
            <a:srgbClr val="5DB71E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B130D-F97D-4506-B8A4-D6AF223579DB}">
      <dsp:nvSpPr>
        <dsp:cNvPr id="0" name=""/>
        <dsp:cNvSpPr/>
      </dsp:nvSpPr>
      <dsp:spPr>
        <a:xfrm>
          <a:off x="4746734" y="1228673"/>
          <a:ext cx="2209880" cy="603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961"/>
              </a:lnTo>
              <a:lnTo>
                <a:pt x="2209880" y="422961"/>
              </a:lnTo>
              <a:lnTo>
                <a:pt x="2209880" y="603224"/>
              </a:lnTo>
            </a:path>
          </a:pathLst>
        </a:custGeom>
        <a:noFill/>
        <a:ln w="28575" cap="flat" cmpd="sng" algn="ctr">
          <a:solidFill>
            <a:srgbClr val="5DB71E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9FC5B3-60E0-44CC-B5D9-D90624760A3C}">
      <dsp:nvSpPr>
        <dsp:cNvPr id="0" name=""/>
        <dsp:cNvSpPr/>
      </dsp:nvSpPr>
      <dsp:spPr>
        <a:xfrm flipH="1">
          <a:off x="3773804" y="-6947"/>
          <a:ext cx="1945859" cy="1235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31F5E0-84BA-4F11-A401-9A46B698CE3E}">
      <dsp:nvSpPr>
        <dsp:cNvPr id="0" name=""/>
        <dsp:cNvSpPr/>
      </dsp:nvSpPr>
      <dsp:spPr>
        <a:xfrm flipH="1">
          <a:off x="3990011" y="198449"/>
          <a:ext cx="1945859" cy="1235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科目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026201" y="234639"/>
        <a:ext cx="1873479" cy="1163240"/>
      </dsp:txXfrm>
    </dsp:sp>
    <dsp:sp modelId="{4B9C6F44-34B9-4574-AEFB-56BCE6B6F090}">
      <dsp:nvSpPr>
        <dsp:cNvPr id="0" name=""/>
        <dsp:cNvSpPr/>
      </dsp:nvSpPr>
      <dsp:spPr>
        <a:xfrm>
          <a:off x="5983685" y="1831897"/>
          <a:ext cx="1945859" cy="1235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DE0B5C-8AB8-4C7F-B803-A5168CE703DB}">
      <dsp:nvSpPr>
        <dsp:cNvPr id="0" name=""/>
        <dsp:cNvSpPr/>
      </dsp:nvSpPr>
      <dsp:spPr>
        <a:xfrm>
          <a:off x="6199891" y="2037294"/>
          <a:ext cx="1945859" cy="1235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思源黑体 CN Heavy" panose="020B0A00000000000000" pitchFamily="34" charset="-128"/>
              <a:ea typeface="思源黑体 CN Heavy" panose="020B0A00000000000000" pitchFamily="34" charset="-128"/>
            </a:rPr>
            <a:t>校定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科目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236081" y="2073484"/>
        <a:ext cx="1873479" cy="1163240"/>
      </dsp:txXfrm>
    </dsp:sp>
    <dsp:sp modelId="{436C67ED-3D4A-494D-AFB1-98B248FED38B}">
      <dsp:nvSpPr>
        <dsp:cNvPr id="0" name=""/>
        <dsp:cNvSpPr/>
      </dsp:nvSpPr>
      <dsp:spPr>
        <a:xfrm>
          <a:off x="4813131" y="3607846"/>
          <a:ext cx="1945859" cy="1235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5B77B7-14E9-4EC9-BED0-9533F47A86A2}">
      <dsp:nvSpPr>
        <dsp:cNvPr id="0" name=""/>
        <dsp:cNvSpPr/>
      </dsp:nvSpPr>
      <dsp:spPr>
        <a:xfrm>
          <a:off x="5029338" y="3813243"/>
          <a:ext cx="1945859" cy="1235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必修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065528" y="3849433"/>
        <a:ext cx="1873479" cy="1163240"/>
      </dsp:txXfrm>
    </dsp:sp>
    <dsp:sp modelId="{2E353E96-2CE4-48DB-A538-DA417EEBC577}">
      <dsp:nvSpPr>
        <dsp:cNvPr id="0" name=""/>
        <dsp:cNvSpPr/>
      </dsp:nvSpPr>
      <dsp:spPr>
        <a:xfrm>
          <a:off x="7328762" y="3607846"/>
          <a:ext cx="1945859" cy="1235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2AF60E-78BC-430E-9015-5BD165820A8C}">
      <dsp:nvSpPr>
        <dsp:cNvPr id="0" name=""/>
        <dsp:cNvSpPr/>
      </dsp:nvSpPr>
      <dsp:spPr>
        <a:xfrm>
          <a:off x="7544969" y="3813243"/>
          <a:ext cx="1945859" cy="1235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選修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581159" y="3849433"/>
        <a:ext cx="1873479" cy="1163240"/>
      </dsp:txXfrm>
    </dsp:sp>
    <dsp:sp modelId="{5F580C5C-95FE-42AA-B04C-E4E1D9030898}">
      <dsp:nvSpPr>
        <dsp:cNvPr id="0" name=""/>
        <dsp:cNvSpPr/>
      </dsp:nvSpPr>
      <dsp:spPr>
        <a:xfrm>
          <a:off x="1643315" y="1822581"/>
          <a:ext cx="1945859" cy="1235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409C8B-E248-4080-8AFF-F2BD90F31A6E}">
      <dsp:nvSpPr>
        <dsp:cNvPr id="0" name=""/>
        <dsp:cNvSpPr/>
      </dsp:nvSpPr>
      <dsp:spPr>
        <a:xfrm>
          <a:off x="1859522" y="2027977"/>
          <a:ext cx="1945859" cy="1235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思源黑体 CN Heavy" panose="020B0A00000000000000" pitchFamily="34" charset="-128"/>
              <a:ea typeface="思源黑体 CN Heavy" panose="020B0A00000000000000" pitchFamily="34" charset="-128"/>
            </a:rPr>
            <a:t>部定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科目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895712" y="2064167"/>
        <a:ext cx="1873479" cy="1163240"/>
      </dsp:txXfrm>
    </dsp:sp>
    <dsp:sp modelId="{044EBFEE-0EA9-479B-8F51-37CC5F267B25}">
      <dsp:nvSpPr>
        <dsp:cNvPr id="0" name=""/>
        <dsp:cNvSpPr/>
      </dsp:nvSpPr>
      <dsp:spPr>
        <a:xfrm>
          <a:off x="1645845" y="3598520"/>
          <a:ext cx="1945859" cy="1235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57A0B9-967B-444F-94D7-FD45CB58C117}">
      <dsp:nvSpPr>
        <dsp:cNvPr id="0" name=""/>
        <dsp:cNvSpPr/>
      </dsp:nvSpPr>
      <dsp:spPr>
        <a:xfrm>
          <a:off x="1862051" y="3803917"/>
          <a:ext cx="1945859" cy="1235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必修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898241" y="3840107"/>
        <a:ext cx="1873479" cy="11632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B04BF-7B9F-477B-B3AB-66DEE33B8EDD}">
      <dsp:nvSpPr>
        <dsp:cNvPr id="0" name=""/>
        <dsp:cNvSpPr/>
      </dsp:nvSpPr>
      <dsp:spPr>
        <a:xfrm>
          <a:off x="3443251" y="0"/>
          <a:ext cx="6912864" cy="9909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羽球、民俗技藝、體能加強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43251" y="123863"/>
        <a:ext cx="6541274" cy="743181"/>
      </dsp:txXfrm>
    </dsp:sp>
    <dsp:sp modelId="{F0079DB5-BA2E-447A-B3B7-90B929B2D9C9}">
      <dsp:nvSpPr>
        <dsp:cNvPr id="0" name=""/>
        <dsp:cNvSpPr/>
      </dsp:nvSpPr>
      <dsp:spPr>
        <a:xfrm>
          <a:off x="1136474" y="0"/>
          <a:ext cx="2244376" cy="99090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運動</a:t>
          </a:r>
          <a:endParaRPr lang="zh-TW" altLang="en-US" sz="4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184846" y="48372"/>
        <a:ext cx="2147632" cy="894163"/>
      </dsp:txXfrm>
    </dsp:sp>
    <dsp:sp modelId="{564E0F17-E407-4DF7-BF2C-508EC90E4C5D}">
      <dsp:nvSpPr>
        <dsp:cNvPr id="0" name=""/>
        <dsp:cNvSpPr/>
      </dsp:nvSpPr>
      <dsp:spPr>
        <a:xfrm>
          <a:off x="3426476" y="1091828"/>
          <a:ext cx="6912864" cy="9909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3027744"/>
            <a:satOff val="-6077"/>
            <a:lumOff val="-65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3027744"/>
              <a:satOff val="-6077"/>
              <a:lumOff val="-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行銷企劃書、專題探討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26476" y="1215691"/>
        <a:ext cx="6541274" cy="743181"/>
      </dsp:txXfrm>
    </dsp:sp>
    <dsp:sp modelId="{28E96CCE-B730-45A0-A7E5-A2EC460E2211}">
      <dsp:nvSpPr>
        <dsp:cNvPr id="0" name=""/>
        <dsp:cNvSpPr/>
      </dsp:nvSpPr>
      <dsp:spPr>
        <a:xfrm>
          <a:off x="1182099" y="1091828"/>
          <a:ext cx="2244376" cy="990907"/>
        </a:xfrm>
        <a:prstGeom prst="roundRect">
          <a:avLst/>
        </a:prstGeom>
        <a:solidFill>
          <a:schemeClr val="accent3">
            <a:hueOff val="-3150951"/>
            <a:satOff val="311"/>
            <a:lumOff val="-28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專題</a:t>
          </a:r>
          <a:endParaRPr lang="zh-TW" altLang="en-US" sz="4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30471" y="1140200"/>
        <a:ext cx="2147632" cy="894163"/>
      </dsp:txXfrm>
    </dsp:sp>
    <dsp:sp modelId="{7D2703C5-BCF1-4AFE-9335-C1D558A4B2A1}">
      <dsp:nvSpPr>
        <dsp:cNvPr id="0" name=""/>
        <dsp:cNvSpPr/>
      </dsp:nvSpPr>
      <dsp:spPr>
        <a:xfrm>
          <a:off x="3426476" y="2181827"/>
          <a:ext cx="6912864" cy="9909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6055487"/>
            <a:satOff val="-12153"/>
            <a:lumOff val="-130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6055487"/>
              <a:satOff val="-12153"/>
              <a:lumOff val="-13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會計、電腦、印前製程、英文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26476" y="2305690"/>
        <a:ext cx="6541274" cy="743181"/>
      </dsp:txXfrm>
    </dsp:sp>
    <dsp:sp modelId="{D159961C-9D43-4D36-BE6C-469BB8172DB8}">
      <dsp:nvSpPr>
        <dsp:cNvPr id="0" name=""/>
        <dsp:cNvSpPr/>
      </dsp:nvSpPr>
      <dsp:spPr>
        <a:xfrm>
          <a:off x="1182099" y="2181827"/>
          <a:ext cx="2244376" cy="990907"/>
        </a:xfrm>
        <a:prstGeom prst="roundRect">
          <a:avLst/>
        </a:prstGeom>
        <a:solidFill>
          <a:schemeClr val="accent3">
            <a:hueOff val="-6301902"/>
            <a:satOff val="623"/>
            <a:lumOff val="-5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證照</a:t>
          </a:r>
          <a:endParaRPr lang="zh-TW" altLang="en-US" sz="4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30471" y="2230199"/>
        <a:ext cx="2147632" cy="894163"/>
      </dsp:txXfrm>
    </dsp:sp>
    <dsp:sp modelId="{B41513AB-3B01-4553-840A-D6DCF9898C96}">
      <dsp:nvSpPr>
        <dsp:cNvPr id="0" name=""/>
        <dsp:cNvSpPr/>
      </dsp:nvSpPr>
      <dsp:spPr>
        <a:xfrm>
          <a:off x="3426476" y="3271825"/>
          <a:ext cx="6912864" cy="9909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9083231"/>
            <a:satOff val="-18230"/>
            <a:lumOff val="-195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9083231"/>
              <a:satOff val="-18230"/>
              <a:lumOff val="-19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全國技藝競賽、動畫</a:t>
          </a:r>
          <a:r>
            <a:rPr lang="en-US" altLang="zh-TW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影片</a:t>
          </a:r>
          <a:r>
            <a:rPr lang="en-US" altLang="zh-TW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、美術競賽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26476" y="3395688"/>
        <a:ext cx="6541274" cy="743181"/>
      </dsp:txXfrm>
    </dsp:sp>
    <dsp:sp modelId="{D389794B-3064-47BA-9DE2-EDFDAF8B200B}">
      <dsp:nvSpPr>
        <dsp:cNvPr id="0" name=""/>
        <dsp:cNvSpPr/>
      </dsp:nvSpPr>
      <dsp:spPr>
        <a:xfrm>
          <a:off x="1182099" y="3271825"/>
          <a:ext cx="2244376" cy="990907"/>
        </a:xfrm>
        <a:prstGeom prst="roundRect">
          <a:avLst/>
        </a:prstGeom>
        <a:solidFill>
          <a:schemeClr val="accent3">
            <a:hueOff val="-9452853"/>
            <a:satOff val="934"/>
            <a:lumOff val="-86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競賽</a:t>
          </a:r>
          <a:endParaRPr lang="zh-TW" altLang="en-US" sz="4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30471" y="3320197"/>
        <a:ext cx="2147632" cy="894163"/>
      </dsp:txXfrm>
    </dsp:sp>
    <dsp:sp modelId="{84CF0853-12C1-4428-A2B0-B9F2F8950C79}">
      <dsp:nvSpPr>
        <dsp:cNvPr id="0" name=""/>
        <dsp:cNvSpPr/>
      </dsp:nvSpPr>
      <dsp:spPr>
        <a:xfrm>
          <a:off x="3426476" y="4361824"/>
          <a:ext cx="6912864" cy="9909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12110975"/>
            <a:satOff val="-24307"/>
            <a:lumOff val="-2612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2110975"/>
              <a:satOff val="-24307"/>
              <a:lumOff val="-26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CNC</a:t>
          </a: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雕刻、無人機、攝影、外語、舞蹈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26476" y="4485687"/>
        <a:ext cx="6541274" cy="743181"/>
      </dsp:txXfrm>
    </dsp:sp>
    <dsp:sp modelId="{D293CF8F-80B4-40BF-ACA9-0D15239D5D2B}">
      <dsp:nvSpPr>
        <dsp:cNvPr id="0" name=""/>
        <dsp:cNvSpPr/>
      </dsp:nvSpPr>
      <dsp:spPr>
        <a:xfrm>
          <a:off x="1182099" y="4361824"/>
          <a:ext cx="2244376" cy="990907"/>
        </a:xfrm>
        <a:prstGeom prst="roundRect">
          <a:avLst/>
        </a:prstGeom>
        <a:solidFill>
          <a:schemeClr val="accent3">
            <a:hueOff val="-12603804"/>
            <a:satOff val="1246"/>
            <a:lumOff val="-1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興趣</a:t>
          </a:r>
          <a:endParaRPr lang="zh-TW" altLang="en-US" sz="4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30471" y="4410196"/>
        <a:ext cx="2147632" cy="894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94056FC1-7733-9DE6-A154-21BF18B64D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EBD10C7-4FF3-33ED-FAEC-ED2ECD4252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37BEB-6026-4A23-AB62-625628515F4C}" type="datetimeFigureOut">
              <a:rPr lang="zh-TW" altLang="en-US" smtClean="0"/>
              <a:pPr/>
              <a:t>2022/9/18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74BD965-F37E-7AAA-ACA9-3207664DBF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TW" dirty="0"/>
              <a:t>1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A61A681-FCDE-960A-EA1D-69CA25885E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C1BAB-3291-4A52-AB41-54F6A3EC948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23363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C38BA-9F04-4C7B-B413-876BFABEE518}" type="datetimeFigureOut">
              <a:rPr lang="zh-TW" altLang="en-US" smtClean="0"/>
              <a:pPr/>
              <a:t>2022/9/18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TW" dirty="0"/>
              <a:t>1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4573B-9F84-4129-A9EC-F10493CBB2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746711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約</a:t>
            </a:r>
            <a:r>
              <a:rPr lang="en-US" altLang="zh-TW" dirty="0" smtClean="0"/>
              <a:t>84%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E4573B-9F84-4129-A9EC-F10493CBB279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04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A9936C44-A142-4C6F-8C2D-3BA70A686713}" type="datetime1">
              <a:rPr lang="en-US" altLang="zh-TW" smtClean="0"/>
              <a:pPr/>
              <a:t>9/18/2022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04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26EF-BE9F-4A12-9EAC-AC3E0671D178}" type="datetime1">
              <a:rPr lang="en-US" altLang="zh-TW" smtClean="0"/>
              <a:pPr/>
              <a:t>9/18/2022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1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135FFC04-C631-41CB-BF6B-4A8B5A346018}" type="datetime1">
              <a:rPr lang="en-US" altLang="zh-TW" smtClean="0"/>
              <a:pPr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69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15E3-A7D8-4980-B33C-4348B5BE6A17}" type="datetime1">
              <a:rPr lang="en-US" altLang="zh-TW" smtClean="0"/>
              <a:pPr/>
              <a:t>9/18/2022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30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88E7FB30-D515-4EEB-B8D0-78B7F186D7E5}" type="datetime1">
              <a:rPr lang="en-US" altLang="zh-TW" smtClean="0"/>
              <a:pPr/>
              <a:t>9/18/2022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562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3C2C-9BFE-4764-9FC9-7A20F18B9CF1}" type="datetime1">
              <a:rPr lang="en-US" altLang="zh-TW" smtClean="0"/>
              <a:pPr/>
              <a:t>9/18/2022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039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C4D45-3794-4817-9937-E8187782E1FC}" type="datetime1">
              <a:rPr lang="en-US" altLang="zh-TW" smtClean="0"/>
              <a:pPr/>
              <a:t>9/18/2022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590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735B-C3C1-4959-B33D-6BB9F07F83A4}" type="datetime1">
              <a:rPr lang="en-US" altLang="zh-TW" smtClean="0"/>
              <a:pPr/>
              <a:t>9/18/2022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8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DD14-6D1D-45B0-80BE-E7925B0B4AD9}" type="datetime1">
              <a:rPr lang="en-US" altLang="zh-TW" smtClean="0"/>
              <a:pPr/>
              <a:t>9/18/2022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860CFD2-1E7B-47CE-8D68-57CF1386A809}" type="datetime1">
              <a:rPr lang="en-US" altLang="zh-TW" smtClean="0"/>
              <a:pPr/>
              <a:t>9/18/2022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7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EA7276C-4642-424D-81B2-6B90D5DB4DAD}" type="datetime1">
              <a:rPr lang="en-US" altLang="zh-TW" smtClean="0"/>
              <a:pPr/>
              <a:t>9/18/2022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7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E8EDAA0D-FF55-484A-8EAC-A00A02A2CBA8}" type="datetime1">
              <a:rPr lang="en-US" altLang="zh-TW" smtClean="0"/>
              <a:pPr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48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hf hd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Relationship Id="rId9" Type="http://schemas.openxmlformats.org/officeDocument/2006/relationships/image" Target="../media/image10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7" Type="http://schemas.openxmlformats.org/officeDocument/2006/relationships/diagramData" Target="../diagrams/data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microsoft.com/office/2007/relationships/diagramDrawing" Target="../diagrams/drawing5.xml"/><Relationship Id="rId5" Type="http://schemas.openxmlformats.org/officeDocument/2006/relationships/image" Target="../media/image21.svg"/><Relationship Id="rId10" Type="http://schemas.openxmlformats.org/officeDocument/2006/relationships/diagramColors" Target="../diagrams/colors5.xml"/><Relationship Id="rId9" Type="http://schemas.openxmlformats.org/officeDocument/2006/relationships/diagramQuickStyle" Target="../diagrams/quickStyle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cte.edu.tw/download/downfile.php?obj=MTExXzQtMDctMl8lQjMlNUQlQURwJUI4cyUyOCVCMU0lQTRHJTI5LTEwOSVBNCVCRCVBN2klQUElQTkucGRm&amp;obj2=ZG93bmxvYWQlMkYxMTF5ZWFyJTJGMTExUmFuZ2VfcHJl" TargetMode="External"/><Relationship Id="rId2" Type="http://schemas.openxmlformats.org/officeDocument/2006/relationships/hyperlink" Target="https://www.tcte.edu.tw/download/downfile.php?obj=MTExXzQtMDctMV8lQjMlNUQlQURwJUI4cyUyOCVCMU0lQTQlNDAlMjktMTA5JUE0JUJEJUE3aSVBQSVBOS5wZGY=&amp;obj2=ZG93bmxvYWQlMkYxMTF5ZWFyJTJGMTExUmFuZ2VfcHJ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cte.edu.tw/download/downfile.php?obj=MTExXzQtMDktMl8lQjAlRDMlQkElREUlQjhzJTI4JUIxTSVBNEclMjktMTA5JUE0JUJEJUE3aSVBQSVBOS5wZGY=&amp;obj2=ZG93bmxvYWQlMkYxMTF5ZWFyJTJGMTExUmFuZ2VfcHJl" TargetMode="External"/><Relationship Id="rId4" Type="http://schemas.openxmlformats.org/officeDocument/2006/relationships/hyperlink" Target="https://www.tcte.edu.tw/download/downfile.php?obj=MTExXzQtMDktMV8lQjAlRDMlQkElREUlQjhzJTI4JUIxTSVBNCU0MCUyOS0xMDklQTQlQkQlQTdpJUFBJUE5LnBkZg==&amp;obj2=ZG93bmxvYWQlMkYxMTF5ZWFyJTJGMTExUmFuZ2VfcHJ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BC0385E9-02B2-4941-889A-EAD43F5BB0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36139" y="0"/>
            <a:ext cx="5455860" cy="6858000"/>
          </a:xfrm>
          <a:custGeom>
            <a:avLst/>
            <a:gdLst>
              <a:gd name="connsiteX0" fmla="*/ 3832837 w 5455860"/>
              <a:gd name="connsiteY0" fmla="*/ 0 h 6858000"/>
              <a:gd name="connsiteX1" fmla="*/ 2739604 w 5455860"/>
              <a:gd name="connsiteY1" fmla="*/ 0 h 6858000"/>
              <a:gd name="connsiteX2" fmla="*/ 1959438 w 5455860"/>
              <a:gd name="connsiteY2" fmla="*/ 0 h 6858000"/>
              <a:gd name="connsiteX3" fmla="*/ 1895061 w 5455860"/>
              <a:gd name="connsiteY3" fmla="*/ 0 h 6858000"/>
              <a:gd name="connsiteX4" fmla="*/ 249909 w 5455860"/>
              <a:gd name="connsiteY4" fmla="*/ 0 h 6858000"/>
              <a:gd name="connsiteX5" fmla="*/ 0 w 5455860"/>
              <a:gd name="connsiteY5" fmla="*/ 0 h 6858000"/>
              <a:gd name="connsiteX6" fmla="*/ 0 w 5455860"/>
              <a:gd name="connsiteY6" fmla="*/ 6858000 h 6858000"/>
              <a:gd name="connsiteX7" fmla="*/ 249909 w 5455860"/>
              <a:gd name="connsiteY7" fmla="*/ 6858000 h 6858000"/>
              <a:gd name="connsiteX8" fmla="*/ 1895061 w 5455860"/>
              <a:gd name="connsiteY8" fmla="*/ 6858000 h 6858000"/>
              <a:gd name="connsiteX9" fmla="*/ 1959438 w 5455860"/>
              <a:gd name="connsiteY9" fmla="*/ 6858000 h 6858000"/>
              <a:gd name="connsiteX10" fmla="*/ 2739604 w 5455860"/>
              <a:gd name="connsiteY10" fmla="*/ 6858000 h 6858000"/>
              <a:gd name="connsiteX11" fmla="*/ 2953106 w 5455860"/>
              <a:gd name="connsiteY11" fmla="*/ 6858000 h 6858000"/>
              <a:gd name="connsiteX12" fmla="*/ 3064862 w 5455860"/>
              <a:gd name="connsiteY12" fmla="*/ 6780599 h 6858000"/>
              <a:gd name="connsiteX13" fmla="*/ 3581510 w 5455860"/>
              <a:gd name="connsiteY13" fmla="*/ 6374814 h 6858000"/>
              <a:gd name="connsiteX14" fmla="*/ 5455860 w 5455860"/>
              <a:gd name="connsiteY14" fmla="*/ 3621656 h 6858000"/>
              <a:gd name="connsiteX15" fmla="*/ 3854961 w 5455860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55860" h="6858000">
                <a:moveTo>
                  <a:pt x="3832837" y="0"/>
                </a:moveTo>
                <a:lnTo>
                  <a:pt x="2739604" y="0"/>
                </a:lnTo>
                <a:lnTo>
                  <a:pt x="1959438" y="0"/>
                </a:lnTo>
                <a:lnTo>
                  <a:pt x="1895061" y="0"/>
                </a:lnTo>
                <a:lnTo>
                  <a:pt x="249909" y="0"/>
                </a:lnTo>
                <a:lnTo>
                  <a:pt x="0" y="0"/>
                </a:lnTo>
                <a:lnTo>
                  <a:pt x="0" y="6858000"/>
                </a:lnTo>
                <a:lnTo>
                  <a:pt x="249909" y="6858000"/>
                </a:lnTo>
                <a:lnTo>
                  <a:pt x="1895061" y="6858000"/>
                </a:lnTo>
                <a:lnTo>
                  <a:pt x="1959438" y="6858000"/>
                </a:lnTo>
                <a:lnTo>
                  <a:pt x="2739604" y="6858000"/>
                </a:lnTo>
                <a:lnTo>
                  <a:pt x="2953106" y="6858000"/>
                </a:lnTo>
                <a:lnTo>
                  <a:pt x="3064862" y="6780599"/>
                </a:lnTo>
                <a:cubicBezTo>
                  <a:pt x="3238680" y="6653108"/>
                  <a:pt x="3409307" y="6515397"/>
                  <a:pt x="3581510" y="6374814"/>
                </a:cubicBezTo>
                <a:cubicBezTo>
                  <a:pt x="4527135" y="5602839"/>
                  <a:pt x="5455860" y="4969131"/>
                  <a:pt x="5455860" y="3621656"/>
                </a:cubicBezTo>
                <a:cubicBezTo>
                  <a:pt x="5455860" y="2093192"/>
                  <a:pt x="4882124" y="754641"/>
                  <a:pt x="3854961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5586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69160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D9E0228-9774-BEA4-AF59-157BC91176DE}"/>
              </a:ext>
            </a:extLst>
          </p:cNvPr>
          <p:cNvSpPr txBox="1"/>
          <p:nvPr/>
        </p:nvSpPr>
        <p:spPr>
          <a:xfrm>
            <a:off x="724417" y="4733432"/>
            <a:ext cx="5311440" cy="1990266"/>
          </a:xfrm>
          <a:prstGeom prst="rect">
            <a:avLst/>
          </a:prstGeom>
        </p:spPr>
        <p:txBody>
          <a:bodyPr vert="horz" lIns="109728" tIns="109728" rIns="109728" bIns="91440" rtlCol="0">
            <a:normAutofit fontScale="25000" lnSpcReduction="20000"/>
          </a:bodyPr>
          <a:lstStyle/>
          <a:p>
            <a:pPr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zh-TW" altLang="en-US" sz="12800" spc="150" dirty="0" smtClean="0"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分享者</a:t>
            </a:r>
            <a:r>
              <a:rPr lang="en-US" altLang="zh-TW" sz="12800" spc="150" dirty="0" smtClean="0"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:</a:t>
            </a:r>
          </a:p>
          <a:p>
            <a:pPr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zh-TW" altLang="en-US" sz="12800" spc="150" dirty="0" smtClean="0"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苗栗高商 課諮師  蔣小娃</a:t>
            </a:r>
            <a:endParaRPr lang="zh-TW" altLang="en-US" sz="2800" b="1" spc="150" dirty="0">
              <a:latin typeface="清松手寫體4-Regular" panose="00000500000000000000" pitchFamily="2" charset="-120"/>
              <a:ea typeface="清松手寫體4-Regular" panose="00000500000000000000" pitchFamily="2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17082" y="769316"/>
            <a:ext cx="5618922" cy="1867988"/>
          </a:xfrm>
          <a:solidFill>
            <a:srgbClr val="FFFF00"/>
          </a:solidFill>
          <a:ln>
            <a:solidFill>
              <a:srgbClr val="FFFF00"/>
            </a:solidFill>
          </a:ln>
          <a:effectLst>
            <a:softEdge rad="127000"/>
          </a:effectLst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sz="4800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b="1" dirty="0" smtClean="0">
                <a:solidFill>
                  <a:schemeClr val="tx1"/>
                </a:solidFill>
                <a:latin typeface="思源黑体 CN Heavy" panose="020B0A00000000000000" pitchFamily="34" charset="-128"/>
                <a:ea typeface="思源黑体 CN Heavy" panose="020B0A00000000000000" pitchFamily="34" charset="-128"/>
              </a:rPr>
              <a:t>111</a:t>
            </a:r>
            <a:r>
              <a:rPr lang="zh-TW" altLang="en-US" sz="4800" b="1" dirty="0" smtClean="0">
                <a:solidFill>
                  <a:schemeClr val="tx1"/>
                </a:solidFill>
                <a:latin typeface="思源黑体 CN Heavy" panose="020B0A00000000000000" pitchFamily="34" charset="-128"/>
                <a:ea typeface="思源黑体 CN Heavy" panose="020B0A00000000000000" pitchFamily="34" charset="-128"/>
              </a:rPr>
              <a:t>年度新生</a:t>
            </a:r>
            <a:endParaRPr lang="en-US" altLang="zh-TW" sz="4800" b="1" dirty="0" smtClean="0">
              <a:solidFill>
                <a:schemeClr val="tx1"/>
              </a:solidFill>
              <a:latin typeface="思源黑体 CN Heavy" panose="020B0A00000000000000" pitchFamily="34" charset="-128"/>
              <a:ea typeface="思源黑体 CN Heavy" panose="020B0A00000000000000" pitchFamily="34" charset="-128"/>
            </a:endParaRPr>
          </a:p>
          <a:p>
            <a:pPr algn="ctr">
              <a:lnSpc>
                <a:spcPct val="100000"/>
              </a:lnSpc>
            </a:pPr>
            <a:r>
              <a:rPr lang="zh-TW" altLang="en-US" sz="4800" b="1" dirty="0" smtClean="0">
                <a:solidFill>
                  <a:schemeClr val="tx1"/>
                </a:solidFill>
                <a:latin typeface="思源黑体 CN Heavy" panose="020B0A00000000000000" pitchFamily="34" charset="-128"/>
                <a:ea typeface="思源黑体 CN Heavy" panose="020B0A00000000000000" pitchFamily="34" charset="-128"/>
              </a:rPr>
              <a:t>       </a:t>
            </a:r>
            <a:r>
              <a:rPr lang="en-US" altLang="zh-TW" sz="4800" b="1" dirty="0" smtClean="0">
                <a:solidFill>
                  <a:schemeClr val="tx1"/>
                </a:solidFill>
                <a:latin typeface="思源黑体 CN Heavy" panose="020B0A00000000000000" pitchFamily="34" charset="-128"/>
                <a:ea typeface="思源黑体 CN Heavy" panose="020B0A00000000000000" pitchFamily="34" charset="-128"/>
              </a:rPr>
              <a:t>108</a:t>
            </a:r>
            <a:r>
              <a:rPr lang="zh-TW" altLang="en-US" sz="4800" b="1" dirty="0" smtClean="0">
                <a:solidFill>
                  <a:schemeClr val="tx1"/>
                </a:solidFill>
                <a:latin typeface="思源黑体 CN Heavy" panose="020B0A00000000000000" pitchFamily="34" charset="-128"/>
                <a:ea typeface="思源黑体 CN Heavy" panose="020B0A00000000000000" pitchFamily="34" charset="-128"/>
              </a:rPr>
              <a:t>課綱宣導</a:t>
            </a:r>
            <a:endParaRPr lang="en-US" altLang="zh-TW" sz="4800" b="1" dirty="0" smtClean="0">
              <a:solidFill>
                <a:schemeClr val="tx1"/>
              </a:solidFill>
              <a:latin typeface="思源黑体 CN Heavy" panose="020B0A00000000000000" pitchFamily="34" charset="-128"/>
              <a:ea typeface="思源黑体 CN Heavy" panose="020B0A00000000000000" pitchFamily="34" charset="-128"/>
            </a:endParaRPr>
          </a:p>
          <a:p>
            <a:pPr>
              <a:lnSpc>
                <a:spcPct val="100000"/>
              </a:lnSpc>
            </a:pPr>
            <a:r>
              <a:rPr lang="zh-TW" altLang="en-US" sz="4800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4800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81" y="632139"/>
            <a:ext cx="5509190" cy="779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0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r="55638"/>
          <a:stretch/>
        </p:blipFill>
        <p:spPr>
          <a:xfrm>
            <a:off x="1314035" y="79720"/>
            <a:ext cx="4242703" cy="669856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091" y="79720"/>
            <a:ext cx="2560542" cy="6721422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8040358" y="1848899"/>
            <a:ext cx="1400430" cy="5643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下箭號 8"/>
          <p:cNvSpPr/>
          <p:nvPr/>
        </p:nvSpPr>
        <p:spPr>
          <a:xfrm rot="3440454">
            <a:off x="10028127" y="-39184"/>
            <a:ext cx="1089963" cy="250986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540751" y="3158240"/>
            <a:ext cx="1400430" cy="5643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028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518" y="26375"/>
            <a:ext cx="9502964" cy="6805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641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518" y="26375"/>
            <a:ext cx="9502964" cy="6805250"/>
          </a:xfrm>
          <a:prstGeom prst="rect">
            <a:avLst/>
          </a:prstGeom>
        </p:spPr>
      </p:pic>
      <p:sp>
        <p:nvSpPr>
          <p:cNvPr id="6" name="向下箭號 5"/>
          <p:cNvSpPr/>
          <p:nvPr/>
        </p:nvSpPr>
        <p:spPr>
          <a:xfrm rot="3440454">
            <a:off x="3788100" y="3575607"/>
            <a:ext cx="1089963" cy="250986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1810379" y="5454955"/>
            <a:ext cx="1400430" cy="56100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25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328" y="49237"/>
            <a:ext cx="9495343" cy="67595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332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328" y="49237"/>
            <a:ext cx="9495343" cy="6759526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4350937" y="2491051"/>
            <a:ext cx="6320413" cy="70338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226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08" y="793277"/>
            <a:ext cx="4575966" cy="5532420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5115801" y="824520"/>
            <a:ext cx="6896519" cy="5574570"/>
            <a:chOff x="5848141" y="1228710"/>
            <a:chExt cx="5981801" cy="4835188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48141" y="1228710"/>
              <a:ext cx="5981801" cy="4835188"/>
            </a:xfrm>
            <a:prstGeom prst="rect">
              <a:avLst/>
            </a:prstGeom>
          </p:spPr>
        </p:pic>
        <p:sp>
          <p:nvSpPr>
            <p:cNvPr id="8" name="圓角矩形 7"/>
            <p:cNvSpPr/>
            <p:nvPr/>
          </p:nvSpPr>
          <p:spPr>
            <a:xfrm>
              <a:off x="6652009" y="3104941"/>
              <a:ext cx="1838848" cy="2880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6652009" y="3850193"/>
              <a:ext cx="1507253" cy="2880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6652009" y="3482591"/>
              <a:ext cx="713434" cy="2880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6652010" y="4227843"/>
              <a:ext cx="713434" cy="2880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7448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學分數</a:t>
            </a:r>
            <a:r>
              <a:rPr lang="zh-TW" altLang="en-US" dirty="0" smtClean="0">
                <a:solidFill>
                  <a:schemeClr val="tx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表 </a:t>
            </a:r>
            <a:r>
              <a:rPr lang="zh-TW" altLang="en-US" dirty="0">
                <a:solidFill>
                  <a:schemeClr val="tx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怎麼</a:t>
            </a:r>
            <a:r>
              <a:rPr lang="zh-TW" altLang="en-US" dirty="0" smtClean="0">
                <a:solidFill>
                  <a:schemeClr val="tx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看</a:t>
            </a:r>
            <a:r>
              <a:rPr lang="en-US" altLang="zh-TW" dirty="0" smtClean="0">
                <a:solidFill>
                  <a:schemeClr val="tx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?</a:t>
            </a:r>
            <a:endParaRPr lang="zh-TW" altLang="en-US" dirty="0">
              <a:solidFill>
                <a:schemeClr val="tx1"/>
              </a:solidFill>
              <a:latin typeface="清松手寫體4-Regular" panose="00000500000000000000" pitchFamily="2" charset="-120"/>
              <a:ea typeface="清松手寫體4-Regular" panose="00000500000000000000" pitchFamily="2" charset="-120"/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 111</a:t>
            </a:r>
            <a:r>
              <a:rPr lang="zh-TW" altLang="en-US" dirty="0">
                <a:solidFill>
                  <a:schemeClr val="tx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學年度</a:t>
            </a:r>
            <a:r>
              <a:rPr lang="zh-TW" altLang="en-US" dirty="0" smtClean="0">
                <a:solidFill>
                  <a:schemeClr val="tx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新生</a:t>
            </a:r>
            <a:endParaRPr lang="en-US" altLang="zh-TW" dirty="0">
              <a:solidFill>
                <a:schemeClr val="tx1"/>
              </a:solidFill>
              <a:latin typeface="清松手寫體4-Regular" panose="00000500000000000000" pitchFamily="2" charset="-120"/>
              <a:ea typeface="清松手寫體4-Regular" panose="00000500000000000000" pitchFamily="2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5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內容版面配置區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62426361"/>
              </p:ext>
            </p:extLst>
          </p:nvPr>
        </p:nvGraphicFramePr>
        <p:xfrm>
          <a:off x="539490" y="848083"/>
          <a:ext cx="9584224" cy="5048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矩形 9"/>
          <p:cNvSpPr/>
          <p:nvPr/>
        </p:nvSpPr>
        <p:spPr>
          <a:xfrm>
            <a:off x="317260" y="317441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思源黑体 CN Heavy" panose="020B0A00000000000000" pitchFamily="34" charset="-128"/>
                <a:ea typeface="思源黑体 CN Heavy" panose="020B0A00000000000000" pitchFamily="34" charset="-128"/>
              </a:rPr>
              <a:t>主要架構</a:t>
            </a:r>
            <a:endParaRPr lang="zh-TW" alt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思源黑体 CN Heavy" panose="020B0A00000000000000" pitchFamily="34" charset="-128"/>
              <a:ea typeface="思源黑体 CN Heavy" panose="020B0A00000000000000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06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內容版面配置區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08233751"/>
              </p:ext>
            </p:extLst>
          </p:nvPr>
        </p:nvGraphicFramePr>
        <p:xfrm>
          <a:off x="539490" y="848083"/>
          <a:ext cx="9584224" cy="5048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矩形 2"/>
          <p:cNvSpPr/>
          <p:nvPr/>
        </p:nvSpPr>
        <p:spPr>
          <a:xfrm>
            <a:off x="317260" y="317441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思源黑体 CN Heavy" panose="020B0A00000000000000" pitchFamily="34" charset="-128"/>
                <a:ea typeface="思源黑体 CN Heavy" panose="020B0A00000000000000" pitchFamily="34" charset="-128"/>
              </a:rPr>
              <a:t>主要架構</a:t>
            </a:r>
            <a:endParaRPr lang="zh-TW" alt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思源黑体 CN Heavy" panose="020B0A00000000000000" pitchFamily="34" charset="-128"/>
              <a:ea typeface="思源黑体 CN Heavy" panose="020B0A00000000000000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32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內容版面配置區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08007209"/>
              </p:ext>
            </p:extLst>
          </p:nvPr>
        </p:nvGraphicFramePr>
        <p:xfrm>
          <a:off x="539490" y="848083"/>
          <a:ext cx="9584224" cy="5048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矩形 2"/>
          <p:cNvSpPr/>
          <p:nvPr/>
        </p:nvSpPr>
        <p:spPr>
          <a:xfrm>
            <a:off x="317260" y="317441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思源黑体 CN Heavy" panose="020B0A00000000000000" pitchFamily="34" charset="-128"/>
                <a:ea typeface="思源黑体 CN Heavy" panose="020B0A00000000000000" pitchFamily="34" charset="-128"/>
              </a:rPr>
              <a:t>主要架構</a:t>
            </a:r>
            <a:endParaRPr lang="zh-TW" alt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思源黑体 CN Heavy" panose="020B0A00000000000000" pitchFamily="34" charset="-128"/>
              <a:ea typeface="思源黑体 CN Heavy" panose="020B0A00000000000000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348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1639072" y="2525201"/>
            <a:ext cx="9367935" cy="3384057"/>
          </a:xfrm>
          <a:prstGeom prst="roundRect">
            <a:avLst>
              <a:gd name="adj" fmla="val 886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20240" y="712808"/>
            <a:ext cx="8770571" cy="1345269"/>
          </a:xfrm>
        </p:spPr>
        <p:txBody>
          <a:bodyPr>
            <a:normAutofit/>
          </a:bodyPr>
          <a:lstStyle/>
          <a:p>
            <a:pPr algn="ctr"/>
            <a:r>
              <a:rPr lang="en-US" altLang="zh-TW" sz="4400" dirty="0" smtClean="0"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&lt;&lt; </a:t>
            </a:r>
            <a:r>
              <a:rPr lang="zh-TW" altLang="en-US" sz="4400" dirty="0" smtClean="0"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今 日 重 點 </a:t>
            </a:r>
            <a:r>
              <a:rPr lang="en-US" altLang="zh-TW" sz="4400" dirty="0" smtClean="0"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&gt;&gt;</a:t>
            </a:r>
            <a:endParaRPr lang="zh-TW" altLang="en-US" sz="4400" dirty="0">
              <a:latin typeface="清松手寫體4-Regular" panose="00000500000000000000" pitchFamily="2" charset="-120"/>
              <a:ea typeface="清松手寫體4-Regular" panose="00000500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54923" y="2652548"/>
            <a:ext cx="4275287" cy="30469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TW" sz="3200" dirty="0" smtClean="0">
                <a:solidFill>
                  <a:schemeClr val="bg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1.</a:t>
            </a:r>
            <a:r>
              <a:rPr lang="zh-TW" altLang="en-US" sz="3200" dirty="0" smtClean="0">
                <a:solidFill>
                  <a:schemeClr val="bg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課諮師 團隊介紹</a:t>
            </a:r>
            <a:r>
              <a:rPr lang="en-US" altLang="zh-TW" sz="3200" dirty="0" smtClean="0">
                <a:solidFill>
                  <a:schemeClr val="bg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/>
            </a:r>
            <a:br>
              <a:rPr lang="en-US" altLang="zh-TW" sz="3200" dirty="0" smtClean="0">
                <a:solidFill>
                  <a:schemeClr val="bg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</a:br>
            <a:r>
              <a:rPr lang="en-US" altLang="zh-TW" sz="3200" dirty="0" smtClean="0">
                <a:solidFill>
                  <a:schemeClr val="bg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2.</a:t>
            </a:r>
            <a:r>
              <a:rPr lang="zh-TW" altLang="en-US" sz="3200" dirty="0" smtClean="0">
                <a:solidFill>
                  <a:schemeClr val="bg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苗栗高商 群科介紹</a:t>
            </a:r>
            <a:r>
              <a:rPr lang="en-US" altLang="zh-TW" sz="3200" dirty="0" smtClean="0">
                <a:solidFill>
                  <a:schemeClr val="bg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/>
            </a:r>
            <a:br>
              <a:rPr lang="en-US" altLang="zh-TW" sz="3200" dirty="0" smtClean="0">
                <a:solidFill>
                  <a:schemeClr val="bg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</a:br>
            <a:r>
              <a:rPr lang="en-US" altLang="zh-TW" sz="3200" dirty="0" smtClean="0">
                <a:solidFill>
                  <a:schemeClr val="bg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3.</a:t>
            </a:r>
            <a:r>
              <a:rPr lang="zh-TW" altLang="en-US" sz="3200" dirty="0" smtClean="0">
                <a:solidFill>
                  <a:schemeClr val="bg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課程手冊 在哪裡</a:t>
            </a:r>
            <a:r>
              <a:rPr lang="en-US" altLang="zh-TW" sz="3200" dirty="0" smtClean="0">
                <a:solidFill>
                  <a:schemeClr val="bg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?</a:t>
            </a:r>
            <a:br>
              <a:rPr lang="en-US" altLang="zh-TW" sz="3200" dirty="0" smtClean="0">
                <a:solidFill>
                  <a:schemeClr val="bg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</a:br>
            <a:r>
              <a:rPr lang="en-US" altLang="zh-TW" sz="3200" dirty="0" smtClean="0">
                <a:solidFill>
                  <a:schemeClr val="bg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4.</a:t>
            </a:r>
            <a:r>
              <a:rPr lang="zh-TW" altLang="en-US" sz="3200" dirty="0" smtClean="0">
                <a:solidFill>
                  <a:schemeClr val="bg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學分數表 怎麼看</a:t>
            </a:r>
            <a:r>
              <a:rPr lang="en-US" altLang="zh-TW" sz="3200" dirty="0" smtClean="0">
                <a:solidFill>
                  <a:schemeClr val="bg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?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2</a:t>
            </a:fld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6384973" y="2701188"/>
            <a:ext cx="45781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200" dirty="0" smtClean="0">
                <a:solidFill>
                  <a:schemeClr val="bg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5.</a:t>
            </a:r>
            <a:r>
              <a:rPr lang="zh-TW" altLang="en-US" sz="3200" dirty="0" smtClean="0">
                <a:solidFill>
                  <a:schemeClr val="bg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最</a:t>
            </a:r>
            <a:r>
              <a:rPr lang="zh-TW" altLang="en-US" sz="3200" dirty="0">
                <a:solidFill>
                  <a:schemeClr val="bg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重要的畢業條件</a:t>
            </a:r>
            <a:r>
              <a:rPr lang="en-US" altLang="zh-TW" sz="3200" dirty="0">
                <a:solidFill>
                  <a:schemeClr val="bg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!!!</a:t>
            </a:r>
            <a:br>
              <a:rPr lang="en-US" altLang="zh-TW" sz="3200" dirty="0">
                <a:solidFill>
                  <a:schemeClr val="bg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</a:br>
            <a:r>
              <a:rPr lang="en-US" altLang="zh-TW" sz="3200" dirty="0" smtClean="0">
                <a:solidFill>
                  <a:schemeClr val="bg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6.</a:t>
            </a:r>
            <a:r>
              <a:rPr lang="zh-TW" altLang="en-US" sz="3200" dirty="0" smtClean="0">
                <a:solidFill>
                  <a:schemeClr val="bg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專業</a:t>
            </a:r>
            <a:r>
              <a:rPr lang="zh-TW" altLang="en-US" sz="3200" dirty="0">
                <a:solidFill>
                  <a:schemeClr val="bg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分流 </a:t>
            </a:r>
            <a:r>
              <a:rPr lang="en-US" altLang="zh-TW" sz="3200" dirty="0">
                <a:solidFill>
                  <a:schemeClr val="bg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- </a:t>
            </a:r>
            <a:r>
              <a:rPr lang="zh-TW" altLang="en-US" sz="3200" dirty="0">
                <a:solidFill>
                  <a:schemeClr val="bg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同科跨班</a:t>
            </a:r>
            <a:r>
              <a:rPr lang="en-US" altLang="zh-TW" sz="3200" dirty="0">
                <a:solidFill>
                  <a:schemeClr val="bg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/>
            </a:r>
            <a:br>
              <a:rPr lang="en-US" altLang="zh-TW" sz="3200" dirty="0">
                <a:solidFill>
                  <a:schemeClr val="bg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</a:br>
            <a:r>
              <a:rPr lang="en-US" altLang="zh-TW" sz="3200" dirty="0" smtClean="0">
                <a:solidFill>
                  <a:schemeClr val="bg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7.</a:t>
            </a:r>
            <a:r>
              <a:rPr lang="zh-TW" altLang="en-US" sz="3200" dirty="0" smtClean="0">
                <a:solidFill>
                  <a:schemeClr val="bg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多元</a:t>
            </a:r>
            <a:r>
              <a:rPr lang="zh-TW" altLang="en-US" sz="3200" dirty="0">
                <a:solidFill>
                  <a:schemeClr val="bg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選修 </a:t>
            </a:r>
            <a:r>
              <a:rPr lang="en-US" altLang="zh-TW" sz="3200" dirty="0">
                <a:solidFill>
                  <a:schemeClr val="bg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- </a:t>
            </a:r>
            <a:r>
              <a:rPr lang="zh-TW" altLang="en-US" sz="3200" dirty="0">
                <a:solidFill>
                  <a:schemeClr val="bg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同校跨群</a:t>
            </a:r>
            <a:r>
              <a:rPr lang="en-US" altLang="zh-TW" sz="3200" dirty="0">
                <a:solidFill>
                  <a:schemeClr val="bg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/>
            </a:r>
            <a:br>
              <a:rPr lang="en-US" altLang="zh-TW" sz="3200" dirty="0">
                <a:solidFill>
                  <a:schemeClr val="bg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</a:br>
            <a:r>
              <a:rPr lang="en-US" altLang="zh-TW" sz="3200" dirty="0" smtClean="0">
                <a:solidFill>
                  <a:schemeClr val="bg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8.</a:t>
            </a:r>
            <a:r>
              <a:rPr lang="zh-TW" altLang="en-US" sz="3200" dirty="0" smtClean="0">
                <a:solidFill>
                  <a:schemeClr val="bg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彈性</a:t>
            </a:r>
            <a:r>
              <a:rPr lang="zh-TW" altLang="en-US" sz="3200" dirty="0">
                <a:solidFill>
                  <a:schemeClr val="bg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課程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290" y="4350854"/>
            <a:ext cx="2060907" cy="29153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998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內容版面配置區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22246388"/>
              </p:ext>
            </p:extLst>
          </p:nvPr>
        </p:nvGraphicFramePr>
        <p:xfrm>
          <a:off x="539490" y="848083"/>
          <a:ext cx="9584224" cy="5048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矩形 2"/>
          <p:cNvSpPr/>
          <p:nvPr/>
        </p:nvSpPr>
        <p:spPr>
          <a:xfrm>
            <a:off x="317260" y="317441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思源黑体 CN Heavy" panose="020B0A00000000000000" pitchFamily="34" charset="-128"/>
                <a:ea typeface="思源黑体 CN Heavy" panose="020B0A00000000000000" pitchFamily="34" charset="-128"/>
              </a:rPr>
              <a:t>主要架構</a:t>
            </a:r>
            <a:endParaRPr lang="zh-TW" alt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思源黑体 CN Heavy" panose="020B0A00000000000000" pitchFamily="34" charset="-128"/>
              <a:ea typeface="思源黑体 CN Heavy" panose="020B0A00000000000000" pitchFamily="34" charset="-128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9414588" y="317441"/>
            <a:ext cx="2416628" cy="75578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思源黑体 CN Heavy" panose="020B0A00000000000000" pitchFamily="34" charset="-128"/>
                <a:ea typeface="思源黑体 CN Heavy" panose="020B0A00000000000000" pitchFamily="34" charset="-128"/>
              </a:rPr>
              <a:t>一般科目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9414588" y="1225973"/>
            <a:ext cx="2416628" cy="75578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思源黑体 CN Heavy" panose="020B0A00000000000000" pitchFamily="34" charset="-128"/>
                <a:ea typeface="思源黑体 CN Heavy" panose="020B0A00000000000000" pitchFamily="34" charset="-128"/>
              </a:rPr>
              <a:t>專業</a:t>
            </a:r>
            <a:r>
              <a:rPr lang="zh-TW" altLang="en-US" sz="3200" dirty="0" smtClean="0">
                <a:latin typeface="思源黑体 CN Heavy" panose="020B0A00000000000000" pitchFamily="34" charset="-128"/>
                <a:ea typeface="思源黑体 CN Heavy" panose="020B0A00000000000000" pitchFamily="34" charset="-128"/>
              </a:rPr>
              <a:t>科目</a:t>
            </a:r>
            <a:endParaRPr lang="zh-TW" altLang="en-US" sz="3200" dirty="0">
              <a:latin typeface="思源黑体 CN Heavy" panose="020B0A00000000000000" pitchFamily="34" charset="-128"/>
              <a:ea typeface="思源黑体 CN Heavy" panose="020B0A00000000000000" pitchFamily="34" charset="-128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9414588" y="2134505"/>
            <a:ext cx="2416628" cy="75578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思源黑体 CN Heavy" panose="020B0A00000000000000" pitchFamily="34" charset="-128"/>
                <a:ea typeface="思源黑体 CN Heavy" panose="020B0A00000000000000" pitchFamily="34" charset="-128"/>
              </a:rPr>
              <a:t>實習</a:t>
            </a:r>
            <a:r>
              <a:rPr lang="zh-TW" altLang="en-US" sz="3200" dirty="0" smtClean="0">
                <a:latin typeface="思源黑体 CN Heavy" panose="020B0A00000000000000" pitchFamily="34" charset="-128"/>
                <a:ea typeface="思源黑体 CN Heavy" panose="020B0A00000000000000" pitchFamily="34" charset="-128"/>
              </a:rPr>
              <a:t>科目</a:t>
            </a:r>
            <a:endParaRPr lang="zh-TW" altLang="en-US" sz="3200" dirty="0">
              <a:latin typeface="思源黑体 CN Heavy" panose="020B0A00000000000000" pitchFamily="34" charset="-128"/>
              <a:ea typeface="思源黑体 CN Heavy" panose="020B0A00000000000000" pitchFamily="34" charset="-128"/>
            </a:endParaRPr>
          </a:p>
        </p:txBody>
      </p:sp>
      <p:cxnSp>
        <p:nvCxnSpPr>
          <p:cNvPr id="12" name="直線接點 11"/>
          <p:cNvCxnSpPr>
            <a:endCxn id="2" idx="1"/>
          </p:cNvCxnSpPr>
          <p:nvPr/>
        </p:nvCxnSpPr>
        <p:spPr>
          <a:xfrm flipV="1">
            <a:off x="6466114" y="695331"/>
            <a:ext cx="2948474" cy="88154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>
            <a:endCxn id="10" idx="1"/>
          </p:cNvCxnSpPr>
          <p:nvPr/>
        </p:nvCxnSpPr>
        <p:spPr>
          <a:xfrm flipV="1">
            <a:off x="6484776" y="1603863"/>
            <a:ext cx="2929812" cy="100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endCxn id="11" idx="1"/>
          </p:cNvCxnSpPr>
          <p:nvPr/>
        </p:nvCxnSpPr>
        <p:spPr>
          <a:xfrm>
            <a:off x="6466114" y="1576873"/>
            <a:ext cx="2948474" cy="93552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3792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5046"/>
          <a:stretch/>
        </p:blipFill>
        <p:spPr>
          <a:xfrm>
            <a:off x="98745" y="-1"/>
            <a:ext cx="4742472" cy="6803476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075" y="54524"/>
            <a:ext cx="4613974" cy="6803476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929952" y="1378902"/>
            <a:ext cx="2491388" cy="33239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國貿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P29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</a:p>
          <a:p>
            <a:pPr>
              <a:lnSpc>
                <a:spcPct val="15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會計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P31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</a:p>
          <a:p>
            <a:pPr>
              <a:lnSpc>
                <a:spcPct val="15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資處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P33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34</a:t>
            </a:r>
          </a:p>
          <a:p>
            <a:pPr>
              <a:lnSpc>
                <a:spcPct val="15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應英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P35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36</a:t>
            </a:r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多媒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P37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38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9617424" y="6550090"/>
            <a:ext cx="438539" cy="2533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2320886" y="6512766"/>
            <a:ext cx="438539" cy="2533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橢圓 2"/>
          <p:cNvSpPr/>
          <p:nvPr/>
        </p:nvSpPr>
        <p:spPr>
          <a:xfrm>
            <a:off x="242597" y="0"/>
            <a:ext cx="858417" cy="2892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7510075" y="83976"/>
            <a:ext cx="858417" cy="2892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837780" y="698651"/>
            <a:ext cx="2675732" cy="4569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學年入學新生為例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913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22</a:t>
            </a:fld>
            <a:endParaRPr 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655848"/>
              </p:ext>
            </p:extLst>
          </p:nvPr>
        </p:nvGraphicFramePr>
        <p:xfrm>
          <a:off x="152959" y="14479"/>
          <a:ext cx="5204484" cy="6842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1730">
                  <a:extLst>
                    <a:ext uri="{9D8B030D-6E8A-4147-A177-3AD203B41FA5}">
                      <a16:colId xmlns:a16="http://schemas.microsoft.com/office/drawing/2014/main" val="2648529351"/>
                    </a:ext>
                  </a:extLst>
                </a:gridCol>
                <a:gridCol w="370147">
                  <a:extLst>
                    <a:ext uri="{9D8B030D-6E8A-4147-A177-3AD203B41FA5}">
                      <a16:colId xmlns:a16="http://schemas.microsoft.com/office/drawing/2014/main" val="179124694"/>
                    </a:ext>
                  </a:extLst>
                </a:gridCol>
                <a:gridCol w="485490">
                  <a:extLst>
                    <a:ext uri="{9D8B030D-6E8A-4147-A177-3AD203B41FA5}">
                      <a16:colId xmlns:a16="http://schemas.microsoft.com/office/drawing/2014/main" val="676769709"/>
                    </a:ext>
                  </a:extLst>
                </a:gridCol>
                <a:gridCol w="161186">
                  <a:extLst>
                    <a:ext uri="{9D8B030D-6E8A-4147-A177-3AD203B41FA5}">
                      <a16:colId xmlns:a16="http://schemas.microsoft.com/office/drawing/2014/main" val="1855291910"/>
                    </a:ext>
                  </a:extLst>
                </a:gridCol>
                <a:gridCol w="600690">
                  <a:extLst>
                    <a:ext uri="{9D8B030D-6E8A-4147-A177-3AD203B41FA5}">
                      <a16:colId xmlns:a16="http://schemas.microsoft.com/office/drawing/2014/main" val="2843466084"/>
                    </a:ext>
                  </a:extLst>
                </a:gridCol>
                <a:gridCol w="275962">
                  <a:extLst>
                    <a:ext uri="{9D8B030D-6E8A-4147-A177-3AD203B41FA5}">
                      <a16:colId xmlns:a16="http://schemas.microsoft.com/office/drawing/2014/main" val="2016195885"/>
                    </a:ext>
                  </a:extLst>
                </a:gridCol>
                <a:gridCol w="198879">
                  <a:extLst>
                    <a:ext uri="{9D8B030D-6E8A-4147-A177-3AD203B41FA5}">
                      <a16:colId xmlns:a16="http://schemas.microsoft.com/office/drawing/2014/main" val="975948021"/>
                    </a:ext>
                  </a:extLst>
                </a:gridCol>
                <a:gridCol w="299064">
                  <a:extLst>
                    <a:ext uri="{9D8B030D-6E8A-4147-A177-3AD203B41FA5}">
                      <a16:colId xmlns:a16="http://schemas.microsoft.com/office/drawing/2014/main" val="1873115800"/>
                    </a:ext>
                  </a:extLst>
                </a:gridCol>
                <a:gridCol w="216546">
                  <a:extLst>
                    <a:ext uri="{9D8B030D-6E8A-4147-A177-3AD203B41FA5}">
                      <a16:colId xmlns:a16="http://schemas.microsoft.com/office/drawing/2014/main" val="2098247349"/>
                    </a:ext>
                  </a:extLst>
                </a:gridCol>
                <a:gridCol w="288400">
                  <a:extLst>
                    <a:ext uri="{9D8B030D-6E8A-4147-A177-3AD203B41FA5}">
                      <a16:colId xmlns:a16="http://schemas.microsoft.com/office/drawing/2014/main" val="1035048024"/>
                    </a:ext>
                  </a:extLst>
                </a:gridCol>
                <a:gridCol w="197603">
                  <a:extLst>
                    <a:ext uri="{9D8B030D-6E8A-4147-A177-3AD203B41FA5}">
                      <a16:colId xmlns:a16="http://schemas.microsoft.com/office/drawing/2014/main" val="4103814174"/>
                    </a:ext>
                  </a:extLst>
                </a:gridCol>
                <a:gridCol w="344192">
                  <a:extLst>
                    <a:ext uri="{9D8B030D-6E8A-4147-A177-3AD203B41FA5}">
                      <a16:colId xmlns:a16="http://schemas.microsoft.com/office/drawing/2014/main" val="66574270"/>
                    </a:ext>
                  </a:extLst>
                </a:gridCol>
                <a:gridCol w="1374595">
                  <a:extLst>
                    <a:ext uri="{9D8B030D-6E8A-4147-A177-3AD203B41FA5}">
                      <a16:colId xmlns:a16="http://schemas.microsoft.com/office/drawing/2014/main" val="3088422112"/>
                    </a:ext>
                  </a:extLst>
                </a:gridCol>
              </a:tblGrid>
              <a:tr h="180073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課程類別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領域</a:t>
                      </a: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科目及學分數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76200" marR="76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授課年段與學分配置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</a:t>
                      </a: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註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87406"/>
                  </a:ext>
                </a:extLst>
              </a:tr>
              <a:tr h="180073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第一學年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第二學年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第三學年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668628"/>
                  </a:ext>
                </a:extLst>
              </a:tr>
              <a:tr h="180073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　稱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　　稱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388899"/>
                  </a:ext>
                </a:extLst>
              </a:tr>
              <a:tr h="180073">
                <a:tc rowSpan="34">
                  <a:txBody>
                    <a:bodyPr/>
                    <a:lstStyle/>
                    <a:p>
                      <a:pPr marL="71755" marR="1524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32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800" kern="0" spc="5065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語文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國語文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630142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英語文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489594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閩南語文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611139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客語文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769505"/>
                  </a:ext>
                </a:extLst>
              </a:tr>
              <a:tr h="3601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原住民族語文</a:t>
                      </a: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泰雅語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034592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閩東語文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407448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臺灣手語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419604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166293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歷史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432493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地理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838522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公民與社會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589506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自然科學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物理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887041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化學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993845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生物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 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019649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音樂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255" indent="-13525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411674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藝術生活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187902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綜合活動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生涯規劃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01936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資訊科技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507061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健康與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體育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8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健康與護理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75317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體育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339402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5240" marR="1524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全民國防教育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99781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　　計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部定必修一般科目總計</a:t>
                      </a: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36143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76200" marR="76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HK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商業概論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285090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HK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數位科技概論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113292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HK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會計學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531567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HK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經濟學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817658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　　計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部定必修專業科目總計</a:t>
                      </a: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448890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76200" marR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2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HK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數位科技應用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581755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商業溝通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868202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HK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跨境商務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r-SA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國際貿易實務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698161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r-SA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會計軟體應用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00251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貿易</a:t>
                      </a:r>
                      <a:r>
                        <a:rPr lang="ar-SA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英文實務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632951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　　計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部定必修實習科目總計</a:t>
                      </a: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662930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部定必修學分合計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部定必修總計</a:t>
                      </a: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116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295774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80726" y="2351314"/>
            <a:ext cx="461665" cy="10077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一般科目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80726" y="4635574"/>
            <a:ext cx="461665" cy="10217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80726" y="5659598"/>
            <a:ext cx="461665" cy="10217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6010" y="2891404"/>
            <a:ext cx="461665" cy="15582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部定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必修科目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895577"/>
              </p:ext>
            </p:extLst>
          </p:nvPr>
        </p:nvGraphicFramePr>
        <p:xfrm>
          <a:off x="6271125" y="-4183"/>
          <a:ext cx="5802683" cy="6873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917">
                  <a:extLst>
                    <a:ext uri="{9D8B030D-6E8A-4147-A177-3AD203B41FA5}">
                      <a16:colId xmlns:a16="http://schemas.microsoft.com/office/drawing/2014/main" val="749555315"/>
                    </a:ext>
                  </a:extLst>
                </a:gridCol>
                <a:gridCol w="279621">
                  <a:extLst>
                    <a:ext uri="{9D8B030D-6E8A-4147-A177-3AD203B41FA5}">
                      <a16:colId xmlns:a16="http://schemas.microsoft.com/office/drawing/2014/main" val="719398962"/>
                    </a:ext>
                  </a:extLst>
                </a:gridCol>
                <a:gridCol w="651641">
                  <a:extLst>
                    <a:ext uri="{9D8B030D-6E8A-4147-A177-3AD203B41FA5}">
                      <a16:colId xmlns:a16="http://schemas.microsoft.com/office/drawing/2014/main" val="4071898179"/>
                    </a:ext>
                  </a:extLst>
                </a:gridCol>
                <a:gridCol w="253431">
                  <a:extLst>
                    <a:ext uri="{9D8B030D-6E8A-4147-A177-3AD203B41FA5}">
                      <a16:colId xmlns:a16="http://schemas.microsoft.com/office/drawing/2014/main" val="4200588783"/>
                    </a:ext>
                  </a:extLst>
                </a:gridCol>
                <a:gridCol w="107353">
                  <a:extLst>
                    <a:ext uri="{9D8B030D-6E8A-4147-A177-3AD203B41FA5}">
                      <a16:colId xmlns:a16="http://schemas.microsoft.com/office/drawing/2014/main" val="313425230"/>
                    </a:ext>
                  </a:extLst>
                </a:gridCol>
                <a:gridCol w="1076756">
                  <a:extLst>
                    <a:ext uri="{9D8B030D-6E8A-4147-A177-3AD203B41FA5}">
                      <a16:colId xmlns:a16="http://schemas.microsoft.com/office/drawing/2014/main" val="1117036149"/>
                    </a:ext>
                  </a:extLst>
                </a:gridCol>
                <a:gridCol w="337034">
                  <a:extLst>
                    <a:ext uri="{9D8B030D-6E8A-4147-A177-3AD203B41FA5}">
                      <a16:colId xmlns:a16="http://schemas.microsoft.com/office/drawing/2014/main" val="2538190259"/>
                    </a:ext>
                  </a:extLst>
                </a:gridCol>
                <a:gridCol w="283225">
                  <a:extLst>
                    <a:ext uri="{9D8B030D-6E8A-4147-A177-3AD203B41FA5}">
                      <a16:colId xmlns:a16="http://schemas.microsoft.com/office/drawing/2014/main" val="3787824752"/>
                    </a:ext>
                  </a:extLst>
                </a:gridCol>
                <a:gridCol w="289265">
                  <a:extLst>
                    <a:ext uri="{9D8B030D-6E8A-4147-A177-3AD203B41FA5}">
                      <a16:colId xmlns:a16="http://schemas.microsoft.com/office/drawing/2014/main" val="2112732963"/>
                    </a:ext>
                  </a:extLst>
                </a:gridCol>
                <a:gridCol w="279621">
                  <a:extLst>
                    <a:ext uri="{9D8B030D-6E8A-4147-A177-3AD203B41FA5}">
                      <a16:colId xmlns:a16="http://schemas.microsoft.com/office/drawing/2014/main" val="1766338355"/>
                    </a:ext>
                  </a:extLst>
                </a:gridCol>
                <a:gridCol w="278729">
                  <a:extLst>
                    <a:ext uri="{9D8B030D-6E8A-4147-A177-3AD203B41FA5}">
                      <a16:colId xmlns:a16="http://schemas.microsoft.com/office/drawing/2014/main" val="2525695933"/>
                    </a:ext>
                  </a:extLst>
                </a:gridCol>
                <a:gridCol w="280515">
                  <a:extLst>
                    <a:ext uri="{9D8B030D-6E8A-4147-A177-3AD203B41FA5}">
                      <a16:colId xmlns:a16="http://schemas.microsoft.com/office/drawing/2014/main" val="2356622501"/>
                    </a:ext>
                  </a:extLst>
                </a:gridCol>
                <a:gridCol w="308549">
                  <a:extLst>
                    <a:ext uri="{9D8B030D-6E8A-4147-A177-3AD203B41FA5}">
                      <a16:colId xmlns:a16="http://schemas.microsoft.com/office/drawing/2014/main" val="4248460654"/>
                    </a:ext>
                  </a:extLst>
                </a:gridCol>
                <a:gridCol w="1079026">
                  <a:extLst>
                    <a:ext uri="{9D8B030D-6E8A-4147-A177-3AD203B41FA5}">
                      <a16:colId xmlns:a16="http://schemas.microsoft.com/office/drawing/2014/main" val="2026403377"/>
                    </a:ext>
                  </a:extLst>
                </a:gridCol>
              </a:tblGrid>
              <a:tr h="68898">
                <a:tc rowSpan="2"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課程類別</a:t>
                      </a: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領域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科目及學分數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授課年段與學分配置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</a:t>
                      </a: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註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291982"/>
                  </a:ext>
                </a:extLst>
              </a:tr>
              <a:tr h="85803">
                <a:tc gridSpan="5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第一學年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第二學年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第三學年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202239"/>
                  </a:ext>
                </a:extLst>
              </a:tr>
              <a:tr h="7655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　　稱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476212"/>
                  </a:ext>
                </a:extLst>
              </a:tr>
              <a:tr h="99838">
                <a:tc rowSpan="36"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4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校訂必修</a:t>
                      </a:r>
                      <a:endParaRPr lang="zh-TW" sz="18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一般科目</a:t>
                      </a:r>
                      <a:endParaRPr lang="zh-TW" sz="18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0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17.89%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0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論語選讀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524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81722"/>
                  </a:ext>
                </a:extLst>
              </a:tr>
              <a:tr h="998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孟子選讀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524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817766"/>
                  </a:ext>
                </a:extLst>
              </a:tr>
              <a:tr h="998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應用文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524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803615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英文文法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621167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數學基礎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22744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數學演習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357966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005180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數學專題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526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數學應用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666092"/>
                  </a:ext>
                </a:extLst>
              </a:tr>
              <a:tr h="1531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　　計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校訂必修一般科目總計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76014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</a:t>
                      </a:r>
                      <a:endParaRPr lang="en-US" altLang="zh-TW" sz="1600" kern="15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5.26%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專題實作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實習分組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04991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經濟學應用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321977"/>
                  </a:ext>
                </a:extLst>
              </a:tr>
              <a:tr h="1531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　　計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校訂必修實習科目總計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828680"/>
                  </a:ext>
                </a:extLst>
              </a:tr>
              <a:tr h="1502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校訂必修學分數合計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校訂必修總計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002700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2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校訂選修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</a:t>
                      </a:r>
                      <a:endParaRPr lang="en-US" altLang="zh-TW" sz="1600" kern="15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  <a:endParaRPr lang="zh-TW" sz="18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樂活與養生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118906"/>
                  </a:ext>
                </a:extLst>
              </a:tr>
              <a:tr h="1531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最低應選修學分數小計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校訂選修一般科目總計</a:t>
                      </a:r>
                      <a:r>
                        <a:rPr lang="en-US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73234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1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實習科目</a:t>
                      </a:r>
                      <a:endParaRPr lang="zh-TW" sz="18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9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劇本創作與分鏡圖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828769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創客</a:t>
                      </a: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DIY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272047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英文繪本閱讀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867521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理財大探索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790145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超強簡報術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841280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桌遊理財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5460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超強簡報術進階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305049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配音英文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930107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508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微電影製作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508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943274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508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創客</a:t>
                      </a: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DIY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進階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508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844166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508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記帳實務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508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900333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會計實務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765017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商業與生活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17223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計算機應用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906591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會計學應用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236349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國貿實務操作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同科跨班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939552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簡報實務操作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同科跨班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827738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跨境電商行銷實務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同科跨班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759421"/>
                  </a:ext>
                </a:extLst>
              </a:tr>
              <a:tr h="1377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最低應選修學分數小計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535742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1270" indent="-2286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校訂選修學分數合計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172255"/>
                  </a:ext>
                </a:extLst>
              </a:tr>
              <a:tr h="76553">
                <a:tc gridSpan="6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每週團體活動時間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7145"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651735"/>
                  </a:ext>
                </a:extLst>
              </a:tr>
              <a:tr h="76553">
                <a:tc gridSpan="6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每週彈性學習時間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7145"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513571"/>
                  </a:ext>
                </a:extLst>
              </a:tr>
              <a:tr h="76553">
                <a:tc gridSpan="6">
                  <a:txBody>
                    <a:bodyPr/>
                    <a:lstStyle/>
                    <a:p>
                      <a:pPr marR="152400"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TW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每週總上課時間</a:t>
                      </a:r>
                      <a:r>
                        <a:rPr lang="en-US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節數</a:t>
                      </a:r>
                      <a:r>
                        <a:rPr lang="en-US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656071"/>
                  </a:ext>
                </a:extLst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6177827" y="2891403"/>
            <a:ext cx="461665" cy="15582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校定科目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152959" y="548556"/>
            <a:ext cx="394716" cy="63086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6271124" y="454786"/>
            <a:ext cx="278965" cy="59086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680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23</a:t>
            </a:fld>
            <a:endParaRPr 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911415"/>
              </p:ext>
            </p:extLst>
          </p:nvPr>
        </p:nvGraphicFramePr>
        <p:xfrm>
          <a:off x="152959" y="14479"/>
          <a:ext cx="5204484" cy="6842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1730">
                  <a:extLst>
                    <a:ext uri="{9D8B030D-6E8A-4147-A177-3AD203B41FA5}">
                      <a16:colId xmlns:a16="http://schemas.microsoft.com/office/drawing/2014/main" val="2648529351"/>
                    </a:ext>
                  </a:extLst>
                </a:gridCol>
                <a:gridCol w="370147">
                  <a:extLst>
                    <a:ext uri="{9D8B030D-6E8A-4147-A177-3AD203B41FA5}">
                      <a16:colId xmlns:a16="http://schemas.microsoft.com/office/drawing/2014/main" val="179124694"/>
                    </a:ext>
                  </a:extLst>
                </a:gridCol>
                <a:gridCol w="485490">
                  <a:extLst>
                    <a:ext uri="{9D8B030D-6E8A-4147-A177-3AD203B41FA5}">
                      <a16:colId xmlns:a16="http://schemas.microsoft.com/office/drawing/2014/main" val="676769709"/>
                    </a:ext>
                  </a:extLst>
                </a:gridCol>
                <a:gridCol w="161186">
                  <a:extLst>
                    <a:ext uri="{9D8B030D-6E8A-4147-A177-3AD203B41FA5}">
                      <a16:colId xmlns:a16="http://schemas.microsoft.com/office/drawing/2014/main" val="1855291910"/>
                    </a:ext>
                  </a:extLst>
                </a:gridCol>
                <a:gridCol w="600690">
                  <a:extLst>
                    <a:ext uri="{9D8B030D-6E8A-4147-A177-3AD203B41FA5}">
                      <a16:colId xmlns:a16="http://schemas.microsoft.com/office/drawing/2014/main" val="2843466084"/>
                    </a:ext>
                  </a:extLst>
                </a:gridCol>
                <a:gridCol w="275962">
                  <a:extLst>
                    <a:ext uri="{9D8B030D-6E8A-4147-A177-3AD203B41FA5}">
                      <a16:colId xmlns:a16="http://schemas.microsoft.com/office/drawing/2014/main" val="2016195885"/>
                    </a:ext>
                  </a:extLst>
                </a:gridCol>
                <a:gridCol w="198879">
                  <a:extLst>
                    <a:ext uri="{9D8B030D-6E8A-4147-A177-3AD203B41FA5}">
                      <a16:colId xmlns:a16="http://schemas.microsoft.com/office/drawing/2014/main" val="975948021"/>
                    </a:ext>
                  </a:extLst>
                </a:gridCol>
                <a:gridCol w="299064">
                  <a:extLst>
                    <a:ext uri="{9D8B030D-6E8A-4147-A177-3AD203B41FA5}">
                      <a16:colId xmlns:a16="http://schemas.microsoft.com/office/drawing/2014/main" val="1873115800"/>
                    </a:ext>
                  </a:extLst>
                </a:gridCol>
                <a:gridCol w="216546">
                  <a:extLst>
                    <a:ext uri="{9D8B030D-6E8A-4147-A177-3AD203B41FA5}">
                      <a16:colId xmlns:a16="http://schemas.microsoft.com/office/drawing/2014/main" val="2098247349"/>
                    </a:ext>
                  </a:extLst>
                </a:gridCol>
                <a:gridCol w="288400">
                  <a:extLst>
                    <a:ext uri="{9D8B030D-6E8A-4147-A177-3AD203B41FA5}">
                      <a16:colId xmlns:a16="http://schemas.microsoft.com/office/drawing/2014/main" val="1035048024"/>
                    </a:ext>
                  </a:extLst>
                </a:gridCol>
                <a:gridCol w="197603">
                  <a:extLst>
                    <a:ext uri="{9D8B030D-6E8A-4147-A177-3AD203B41FA5}">
                      <a16:colId xmlns:a16="http://schemas.microsoft.com/office/drawing/2014/main" val="4103814174"/>
                    </a:ext>
                  </a:extLst>
                </a:gridCol>
                <a:gridCol w="344192">
                  <a:extLst>
                    <a:ext uri="{9D8B030D-6E8A-4147-A177-3AD203B41FA5}">
                      <a16:colId xmlns:a16="http://schemas.microsoft.com/office/drawing/2014/main" val="66574270"/>
                    </a:ext>
                  </a:extLst>
                </a:gridCol>
                <a:gridCol w="1374595">
                  <a:extLst>
                    <a:ext uri="{9D8B030D-6E8A-4147-A177-3AD203B41FA5}">
                      <a16:colId xmlns:a16="http://schemas.microsoft.com/office/drawing/2014/main" val="3088422112"/>
                    </a:ext>
                  </a:extLst>
                </a:gridCol>
              </a:tblGrid>
              <a:tr h="180073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課程類別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領域</a:t>
                      </a: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科目及學分數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76200" marR="76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授課年段與學分配置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</a:t>
                      </a: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註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87406"/>
                  </a:ext>
                </a:extLst>
              </a:tr>
              <a:tr h="180073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第一學年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第二學年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第三學年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668628"/>
                  </a:ext>
                </a:extLst>
              </a:tr>
              <a:tr h="180073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　稱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　　稱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388899"/>
                  </a:ext>
                </a:extLst>
              </a:tr>
              <a:tr h="180073">
                <a:tc rowSpan="34">
                  <a:txBody>
                    <a:bodyPr/>
                    <a:lstStyle/>
                    <a:p>
                      <a:pPr marL="71755" marR="1524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32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800" kern="0" spc="5065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語文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國語文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630142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英語文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489594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閩南語文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611139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客語文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769505"/>
                  </a:ext>
                </a:extLst>
              </a:tr>
              <a:tr h="3601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原住民族語文</a:t>
                      </a: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泰雅語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034592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閩東語文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407448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臺灣手語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419604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166293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歷史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432493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地理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838522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公民與社會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589506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自然科學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物理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887041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化學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993845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生物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 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019649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音樂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255" indent="-13525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411674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藝術生活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187902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綜合活動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生涯規劃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01936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資訊科技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507061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健康與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體育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8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健康與護理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75317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體育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339402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5240" marR="1524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全民國防教育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99781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　　計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部定必修一般科目總計</a:t>
                      </a: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36143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76200" marR="76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HK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商業概論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285090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HK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數位科技概論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113292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HK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會計學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531567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HK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經濟學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817658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　　計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部定必修專業科目總計</a:t>
                      </a: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448890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76200" marR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2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HK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數位科技應用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581755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商業溝通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868202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HK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跨境商務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r-SA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國際貿易實務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698161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r-SA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會計軟體應用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00251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貿易</a:t>
                      </a:r>
                      <a:r>
                        <a:rPr lang="ar-SA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英文實務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632951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　　計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部定必修實習科目總計</a:t>
                      </a: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662930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部定必修學分合計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部定必修總計</a:t>
                      </a: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116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295774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80726" y="2351314"/>
            <a:ext cx="461665" cy="10077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一般科目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80726" y="4635574"/>
            <a:ext cx="461665" cy="10217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80726" y="5659598"/>
            <a:ext cx="461665" cy="10217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6010" y="2891404"/>
            <a:ext cx="461665" cy="15582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部定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必修科目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895577"/>
              </p:ext>
            </p:extLst>
          </p:nvPr>
        </p:nvGraphicFramePr>
        <p:xfrm>
          <a:off x="6271125" y="-4183"/>
          <a:ext cx="5802683" cy="6873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917">
                  <a:extLst>
                    <a:ext uri="{9D8B030D-6E8A-4147-A177-3AD203B41FA5}">
                      <a16:colId xmlns:a16="http://schemas.microsoft.com/office/drawing/2014/main" val="749555315"/>
                    </a:ext>
                  </a:extLst>
                </a:gridCol>
                <a:gridCol w="279621">
                  <a:extLst>
                    <a:ext uri="{9D8B030D-6E8A-4147-A177-3AD203B41FA5}">
                      <a16:colId xmlns:a16="http://schemas.microsoft.com/office/drawing/2014/main" val="719398962"/>
                    </a:ext>
                  </a:extLst>
                </a:gridCol>
                <a:gridCol w="651641">
                  <a:extLst>
                    <a:ext uri="{9D8B030D-6E8A-4147-A177-3AD203B41FA5}">
                      <a16:colId xmlns:a16="http://schemas.microsoft.com/office/drawing/2014/main" val="4071898179"/>
                    </a:ext>
                  </a:extLst>
                </a:gridCol>
                <a:gridCol w="253431">
                  <a:extLst>
                    <a:ext uri="{9D8B030D-6E8A-4147-A177-3AD203B41FA5}">
                      <a16:colId xmlns:a16="http://schemas.microsoft.com/office/drawing/2014/main" val="4200588783"/>
                    </a:ext>
                  </a:extLst>
                </a:gridCol>
                <a:gridCol w="107353">
                  <a:extLst>
                    <a:ext uri="{9D8B030D-6E8A-4147-A177-3AD203B41FA5}">
                      <a16:colId xmlns:a16="http://schemas.microsoft.com/office/drawing/2014/main" val="313425230"/>
                    </a:ext>
                  </a:extLst>
                </a:gridCol>
                <a:gridCol w="1076756">
                  <a:extLst>
                    <a:ext uri="{9D8B030D-6E8A-4147-A177-3AD203B41FA5}">
                      <a16:colId xmlns:a16="http://schemas.microsoft.com/office/drawing/2014/main" val="1117036149"/>
                    </a:ext>
                  </a:extLst>
                </a:gridCol>
                <a:gridCol w="337034">
                  <a:extLst>
                    <a:ext uri="{9D8B030D-6E8A-4147-A177-3AD203B41FA5}">
                      <a16:colId xmlns:a16="http://schemas.microsoft.com/office/drawing/2014/main" val="2538190259"/>
                    </a:ext>
                  </a:extLst>
                </a:gridCol>
                <a:gridCol w="283225">
                  <a:extLst>
                    <a:ext uri="{9D8B030D-6E8A-4147-A177-3AD203B41FA5}">
                      <a16:colId xmlns:a16="http://schemas.microsoft.com/office/drawing/2014/main" val="3787824752"/>
                    </a:ext>
                  </a:extLst>
                </a:gridCol>
                <a:gridCol w="289265">
                  <a:extLst>
                    <a:ext uri="{9D8B030D-6E8A-4147-A177-3AD203B41FA5}">
                      <a16:colId xmlns:a16="http://schemas.microsoft.com/office/drawing/2014/main" val="2112732963"/>
                    </a:ext>
                  </a:extLst>
                </a:gridCol>
                <a:gridCol w="279621">
                  <a:extLst>
                    <a:ext uri="{9D8B030D-6E8A-4147-A177-3AD203B41FA5}">
                      <a16:colId xmlns:a16="http://schemas.microsoft.com/office/drawing/2014/main" val="1766338355"/>
                    </a:ext>
                  </a:extLst>
                </a:gridCol>
                <a:gridCol w="278729">
                  <a:extLst>
                    <a:ext uri="{9D8B030D-6E8A-4147-A177-3AD203B41FA5}">
                      <a16:colId xmlns:a16="http://schemas.microsoft.com/office/drawing/2014/main" val="2525695933"/>
                    </a:ext>
                  </a:extLst>
                </a:gridCol>
                <a:gridCol w="280515">
                  <a:extLst>
                    <a:ext uri="{9D8B030D-6E8A-4147-A177-3AD203B41FA5}">
                      <a16:colId xmlns:a16="http://schemas.microsoft.com/office/drawing/2014/main" val="2356622501"/>
                    </a:ext>
                  </a:extLst>
                </a:gridCol>
                <a:gridCol w="308549">
                  <a:extLst>
                    <a:ext uri="{9D8B030D-6E8A-4147-A177-3AD203B41FA5}">
                      <a16:colId xmlns:a16="http://schemas.microsoft.com/office/drawing/2014/main" val="4248460654"/>
                    </a:ext>
                  </a:extLst>
                </a:gridCol>
                <a:gridCol w="1079026">
                  <a:extLst>
                    <a:ext uri="{9D8B030D-6E8A-4147-A177-3AD203B41FA5}">
                      <a16:colId xmlns:a16="http://schemas.microsoft.com/office/drawing/2014/main" val="2026403377"/>
                    </a:ext>
                  </a:extLst>
                </a:gridCol>
              </a:tblGrid>
              <a:tr h="68898">
                <a:tc rowSpan="2"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課程類別</a:t>
                      </a: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領域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科目及學分數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授課年段與學分配置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</a:t>
                      </a: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註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291982"/>
                  </a:ext>
                </a:extLst>
              </a:tr>
              <a:tr h="85803">
                <a:tc gridSpan="5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第一學年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第二學年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第三學年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202239"/>
                  </a:ext>
                </a:extLst>
              </a:tr>
              <a:tr h="7655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　　稱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476212"/>
                  </a:ext>
                </a:extLst>
              </a:tr>
              <a:tr h="99838">
                <a:tc rowSpan="36"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4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校訂必修</a:t>
                      </a:r>
                      <a:endParaRPr lang="zh-TW" sz="18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一般科目</a:t>
                      </a:r>
                      <a:endParaRPr lang="zh-TW" sz="18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0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17.89%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0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論語選讀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524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81722"/>
                  </a:ext>
                </a:extLst>
              </a:tr>
              <a:tr h="998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孟子選讀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524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817766"/>
                  </a:ext>
                </a:extLst>
              </a:tr>
              <a:tr h="998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應用文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524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803615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英文文法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621167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數學基礎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22744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數學演習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357966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005180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數學專題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526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數學應用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666092"/>
                  </a:ext>
                </a:extLst>
              </a:tr>
              <a:tr h="1531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　　計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校訂必修一般科目總計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76014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</a:t>
                      </a:r>
                      <a:endParaRPr lang="en-US" altLang="zh-TW" sz="1600" kern="15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5.26%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專題實作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實習分組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04991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經濟學應用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321977"/>
                  </a:ext>
                </a:extLst>
              </a:tr>
              <a:tr h="1531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　　計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校訂必修實習科目總計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828680"/>
                  </a:ext>
                </a:extLst>
              </a:tr>
              <a:tr h="1502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校訂必修學分數合計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校訂必修總計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002700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2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校訂選修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</a:t>
                      </a:r>
                      <a:endParaRPr lang="en-US" altLang="zh-TW" sz="1600" kern="15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  <a:endParaRPr lang="zh-TW" sz="18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樂活與養生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118906"/>
                  </a:ext>
                </a:extLst>
              </a:tr>
              <a:tr h="1531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最低應選修學分數小計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校訂選修一般科目總計</a:t>
                      </a:r>
                      <a:r>
                        <a:rPr lang="en-US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73234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1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實習科目</a:t>
                      </a:r>
                      <a:endParaRPr lang="zh-TW" sz="18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9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劇本創作與分鏡圖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828769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創客</a:t>
                      </a: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DIY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272047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英文繪本閱讀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867521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理財大探索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790145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超強簡報術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841280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桌遊理財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5460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超強簡報術進階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305049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配音英文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930107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508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微電影製作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508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943274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508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創客</a:t>
                      </a: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DIY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進階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508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844166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508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記帳實務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508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900333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會計實務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765017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商業與生活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17223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計算機應用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906591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會計學應用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236349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國貿實務操作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同科跨班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939552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簡報實務操作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同科跨班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827738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跨境電商行銷實務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同科跨班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759421"/>
                  </a:ext>
                </a:extLst>
              </a:tr>
              <a:tr h="1377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最低應選修學分數小計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535742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1270" indent="-2286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校訂選修學分數合計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172255"/>
                  </a:ext>
                </a:extLst>
              </a:tr>
              <a:tr h="76553">
                <a:tc gridSpan="6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每週團體活動時間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7145"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651735"/>
                  </a:ext>
                </a:extLst>
              </a:tr>
              <a:tr h="76553">
                <a:tc gridSpan="6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每週彈性學習時間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7145"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513571"/>
                  </a:ext>
                </a:extLst>
              </a:tr>
              <a:tr h="76553">
                <a:tc gridSpan="6">
                  <a:txBody>
                    <a:bodyPr/>
                    <a:lstStyle/>
                    <a:p>
                      <a:pPr marR="152400"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TW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每週總上課時間</a:t>
                      </a:r>
                      <a:r>
                        <a:rPr lang="en-US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節數</a:t>
                      </a:r>
                      <a:r>
                        <a:rPr lang="en-US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656071"/>
                  </a:ext>
                </a:extLst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6177827" y="2891403"/>
            <a:ext cx="461665" cy="15582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校定科目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152959" y="548556"/>
            <a:ext cx="394716" cy="63086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6575799" y="454786"/>
            <a:ext cx="263540" cy="23537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6565751" y="2878970"/>
            <a:ext cx="273588" cy="34845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圖說文字 15"/>
          <p:cNvSpPr/>
          <p:nvPr/>
        </p:nvSpPr>
        <p:spPr>
          <a:xfrm>
            <a:off x="5444448" y="907847"/>
            <a:ext cx="854110" cy="1617773"/>
          </a:xfrm>
          <a:prstGeom prst="rightArrowCallou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校定</a:t>
            </a:r>
            <a:r>
              <a:rPr lang="zh-TW" altLang="en-US" sz="2400" dirty="0">
                <a:solidFill>
                  <a:srgbClr val="FF0000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必</a:t>
            </a:r>
            <a:r>
              <a:rPr lang="zh-TW" altLang="en-US" sz="2400" dirty="0">
                <a:solidFill>
                  <a:schemeClr val="tx1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修</a:t>
            </a:r>
          </a:p>
        </p:txBody>
      </p:sp>
      <p:sp>
        <p:nvSpPr>
          <p:cNvPr id="17" name="向右箭號圖說文字 16"/>
          <p:cNvSpPr/>
          <p:nvPr/>
        </p:nvSpPr>
        <p:spPr>
          <a:xfrm>
            <a:off x="5444448" y="3922256"/>
            <a:ext cx="868149" cy="1617773"/>
          </a:xfrm>
          <a:prstGeom prst="rightArrowCallou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校定</a:t>
            </a:r>
            <a:r>
              <a:rPr lang="zh-TW" altLang="en-US" sz="2400" dirty="0">
                <a:solidFill>
                  <a:srgbClr val="FF0000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選</a:t>
            </a:r>
            <a:r>
              <a:rPr lang="zh-TW" altLang="en-US" sz="2400" dirty="0">
                <a:solidFill>
                  <a:schemeClr val="tx1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修</a:t>
            </a:r>
          </a:p>
        </p:txBody>
      </p:sp>
      <p:sp>
        <p:nvSpPr>
          <p:cNvPr id="2" name="橢圓 1"/>
          <p:cNvSpPr/>
          <p:nvPr/>
        </p:nvSpPr>
        <p:spPr>
          <a:xfrm>
            <a:off x="87088" y="3315476"/>
            <a:ext cx="496913" cy="6251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72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24</a:t>
            </a:fld>
            <a:endParaRPr 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666022"/>
              </p:ext>
            </p:extLst>
          </p:nvPr>
        </p:nvGraphicFramePr>
        <p:xfrm>
          <a:off x="152959" y="14479"/>
          <a:ext cx="5204484" cy="6842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1730">
                  <a:extLst>
                    <a:ext uri="{9D8B030D-6E8A-4147-A177-3AD203B41FA5}">
                      <a16:colId xmlns:a16="http://schemas.microsoft.com/office/drawing/2014/main" val="2648529351"/>
                    </a:ext>
                  </a:extLst>
                </a:gridCol>
                <a:gridCol w="370147">
                  <a:extLst>
                    <a:ext uri="{9D8B030D-6E8A-4147-A177-3AD203B41FA5}">
                      <a16:colId xmlns:a16="http://schemas.microsoft.com/office/drawing/2014/main" val="179124694"/>
                    </a:ext>
                  </a:extLst>
                </a:gridCol>
                <a:gridCol w="485490">
                  <a:extLst>
                    <a:ext uri="{9D8B030D-6E8A-4147-A177-3AD203B41FA5}">
                      <a16:colId xmlns:a16="http://schemas.microsoft.com/office/drawing/2014/main" val="676769709"/>
                    </a:ext>
                  </a:extLst>
                </a:gridCol>
                <a:gridCol w="161186">
                  <a:extLst>
                    <a:ext uri="{9D8B030D-6E8A-4147-A177-3AD203B41FA5}">
                      <a16:colId xmlns:a16="http://schemas.microsoft.com/office/drawing/2014/main" val="1855291910"/>
                    </a:ext>
                  </a:extLst>
                </a:gridCol>
                <a:gridCol w="600690">
                  <a:extLst>
                    <a:ext uri="{9D8B030D-6E8A-4147-A177-3AD203B41FA5}">
                      <a16:colId xmlns:a16="http://schemas.microsoft.com/office/drawing/2014/main" val="2843466084"/>
                    </a:ext>
                  </a:extLst>
                </a:gridCol>
                <a:gridCol w="275962">
                  <a:extLst>
                    <a:ext uri="{9D8B030D-6E8A-4147-A177-3AD203B41FA5}">
                      <a16:colId xmlns:a16="http://schemas.microsoft.com/office/drawing/2014/main" val="2016195885"/>
                    </a:ext>
                  </a:extLst>
                </a:gridCol>
                <a:gridCol w="198879">
                  <a:extLst>
                    <a:ext uri="{9D8B030D-6E8A-4147-A177-3AD203B41FA5}">
                      <a16:colId xmlns:a16="http://schemas.microsoft.com/office/drawing/2014/main" val="975948021"/>
                    </a:ext>
                  </a:extLst>
                </a:gridCol>
                <a:gridCol w="299064">
                  <a:extLst>
                    <a:ext uri="{9D8B030D-6E8A-4147-A177-3AD203B41FA5}">
                      <a16:colId xmlns:a16="http://schemas.microsoft.com/office/drawing/2014/main" val="1873115800"/>
                    </a:ext>
                  </a:extLst>
                </a:gridCol>
                <a:gridCol w="216546">
                  <a:extLst>
                    <a:ext uri="{9D8B030D-6E8A-4147-A177-3AD203B41FA5}">
                      <a16:colId xmlns:a16="http://schemas.microsoft.com/office/drawing/2014/main" val="2098247349"/>
                    </a:ext>
                  </a:extLst>
                </a:gridCol>
                <a:gridCol w="288400">
                  <a:extLst>
                    <a:ext uri="{9D8B030D-6E8A-4147-A177-3AD203B41FA5}">
                      <a16:colId xmlns:a16="http://schemas.microsoft.com/office/drawing/2014/main" val="1035048024"/>
                    </a:ext>
                  </a:extLst>
                </a:gridCol>
                <a:gridCol w="197603">
                  <a:extLst>
                    <a:ext uri="{9D8B030D-6E8A-4147-A177-3AD203B41FA5}">
                      <a16:colId xmlns:a16="http://schemas.microsoft.com/office/drawing/2014/main" val="4103814174"/>
                    </a:ext>
                  </a:extLst>
                </a:gridCol>
                <a:gridCol w="344192">
                  <a:extLst>
                    <a:ext uri="{9D8B030D-6E8A-4147-A177-3AD203B41FA5}">
                      <a16:colId xmlns:a16="http://schemas.microsoft.com/office/drawing/2014/main" val="66574270"/>
                    </a:ext>
                  </a:extLst>
                </a:gridCol>
                <a:gridCol w="1374595">
                  <a:extLst>
                    <a:ext uri="{9D8B030D-6E8A-4147-A177-3AD203B41FA5}">
                      <a16:colId xmlns:a16="http://schemas.microsoft.com/office/drawing/2014/main" val="3088422112"/>
                    </a:ext>
                  </a:extLst>
                </a:gridCol>
              </a:tblGrid>
              <a:tr h="180073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課程類別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領域</a:t>
                      </a: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科目及學分數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76200" marR="76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授課年段與學分配置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</a:t>
                      </a: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註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87406"/>
                  </a:ext>
                </a:extLst>
              </a:tr>
              <a:tr h="180073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第一學年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第二學年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第三學年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668628"/>
                  </a:ext>
                </a:extLst>
              </a:tr>
              <a:tr h="180073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　稱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　　稱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388899"/>
                  </a:ext>
                </a:extLst>
              </a:tr>
              <a:tr h="180073">
                <a:tc rowSpan="34">
                  <a:txBody>
                    <a:bodyPr/>
                    <a:lstStyle/>
                    <a:p>
                      <a:pPr marL="71755" marR="1524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32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800" kern="0" spc="5065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語文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國語文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630142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英語文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489594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閩南語文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611139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客語文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769505"/>
                  </a:ext>
                </a:extLst>
              </a:tr>
              <a:tr h="3601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原住民族語文</a:t>
                      </a: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泰雅語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034592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閩東語文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407448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臺灣手語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419604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166293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歷史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432493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地理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838522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公民與社會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589506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自然科學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物理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887041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化學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993845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生物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 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019649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音樂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255" indent="-13525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411674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藝術生活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187902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綜合活動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生涯規劃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01936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資訊科技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507061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健康與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體育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8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健康與護理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75317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體育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339402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5240" marR="1524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全民國防教育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99781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　　計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部定必修一般科目總計</a:t>
                      </a: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36143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76200" marR="76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HK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商業概論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285090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HK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數位科技概論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113292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HK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會計學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531567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HK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經濟學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817658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　　計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部定必修專業科目總計</a:t>
                      </a: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448890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76200" marR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2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HK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數位科技應用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581755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商業溝通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868202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HK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跨境商務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r-SA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國際貿易實務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698161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r-SA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會計軟體應用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00251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貿易</a:t>
                      </a:r>
                      <a:r>
                        <a:rPr lang="ar-SA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英文實務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632951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　　計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部定必修實習科目總計</a:t>
                      </a: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662930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部定必修學分合計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部定必修總計</a:t>
                      </a: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116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295774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80726" y="2351314"/>
            <a:ext cx="461665" cy="10077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一般科目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80726" y="4635574"/>
            <a:ext cx="461665" cy="10217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80726" y="5659598"/>
            <a:ext cx="461665" cy="10217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6010" y="2891404"/>
            <a:ext cx="461665" cy="15582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部定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必修科目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895577"/>
              </p:ext>
            </p:extLst>
          </p:nvPr>
        </p:nvGraphicFramePr>
        <p:xfrm>
          <a:off x="6271125" y="-4183"/>
          <a:ext cx="5802683" cy="6873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917">
                  <a:extLst>
                    <a:ext uri="{9D8B030D-6E8A-4147-A177-3AD203B41FA5}">
                      <a16:colId xmlns:a16="http://schemas.microsoft.com/office/drawing/2014/main" val="749555315"/>
                    </a:ext>
                  </a:extLst>
                </a:gridCol>
                <a:gridCol w="279621">
                  <a:extLst>
                    <a:ext uri="{9D8B030D-6E8A-4147-A177-3AD203B41FA5}">
                      <a16:colId xmlns:a16="http://schemas.microsoft.com/office/drawing/2014/main" val="719398962"/>
                    </a:ext>
                  </a:extLst>
                </a:gridCol>
                <a:gridCol w="651641">
                  <a:extLst>
                    <a:ext uri="{9D8B030D-6E8A-4147-A177-3AD203B41FA5}">
                      <a16:colId xmlns:a16="http://schemas.microsoft.com/office/drawing/2014/main" val="4071898179"/>
                    </a:ext>
                  </a:extLst>
                </a:gridCol>
                <a:gridCol w="253431">
                  <a:extLst>
                    <a:ext uri="{9D8B030D-6E8A-4147-A177-3AD203B41FA5}">
                      <a16:colId xmlns:a16="http://schemas.microsoft.com/office/drawing/2014/main" val="4200588783"/>
                    </a:ext>
                  </a:extLst>
                </a:gridCol>
                <a:gridCol w="107353">
                  <a:extLst>
                    <a:ext uri="{9D8B030D-6E8A-4147-A177-3AD203B41FA5}">
                      <a16:colId xmlns:a16="http://schemas.microsoft.com/office/drawing/2014/main" val="313425230"/>
                    </a:ext>
                  </a:extLst>
                </a:gridCol>
                <a:gridCol w="1076756">
                  <a:extLst>
                    <a:ext uri="{9D8B030D-6E8A-4147-A177-3AD203B41FA5}">
                      <a16:colId xmlns:a16="http://schemas.microsoft.com/office/drawing/2014/main" val="1117036149"/>
                    </a:ext>
                  </a:extLst>
                </a:gridCol>
                <a:gridCol w="337034">
                  <a:extLst>
                    <a:ext uri="{9D8B030D-6E8A-4147-A177-3AD203B41FA5}">
                      <a16:colId xmlns:a16="http://schemas.microsoft.com/office/drawing/2014/main" val="2538190259"/>
                    </a:ext>
                  </a:extLst>
                </a:gridCol>
                <a:gridCol w="283225">
                  <a:extLst>
                    <a:ext uri="{9D8B030D-6E8A-4147-A177-3AD203B41FA5}">
                      <a16:colId xmlns:a16="http://schemas.microsoft.com/office/drawing/2014/main" val="3787824752"/>
                    </a:ext>
                  </a:extLst>
                </a:gridCol>
                <a:gridCol w="289265">
                  <a:extLst>
                    <a:ext uri="{9D8B030D-6E8A-4147-A177-3AD203B41FA5}">
                      <a16:colId xmlns:a16="http://schemas.microsoft.com/office/drawing/2014/main" val="2112732963"/>
                    </a:ext>
                  </a:extLst>
                </a:gridCol>
                <a:gridCol w="279621">
                  <a:extLst>
                    <a:ext uri="{9D8B030D-6E8A-4147-A177-3AD203B41FA5}">
                      <a16:colId xmlns:a16="http://schemas.microsoft.com/office/drawing/2014/main" val="1766338355"/>
                    </a:ext>
                  </a:extLst>
                </a:gridCol>
                <a:gridCol w="278729">
                  <a:extLst>
                    <a:ext uri="{9D8B030D-6E8A-4147-A177-3AD203B41FA5}">
                      <a16:colId xmlns:a16="http://schemas.microsoft.com/office/drawing/2014/main" val="2525695933"/>
                    </a:ext>
                  </a:extLst>
                </a:gridCol>
                <a:gridCol w="280515">
                  <a:extLst>
                    <a:ext uri="{9D8B030D-6E8A-4147-A177-3AD203B41FA5}">
                      <a16:colId xmlns:a16="http://schemas.microsoft.com/office/drawing/2014/main" val="2356622501"/>
                    </a:ext>
                  </a:extLst>
                </a:gridCol>
                <a:gridCol w="308549">
                  <a:extLst>
                    <a:ext uri="{9D8B030D-6E8A-4147-A177-3AD203B41FA5}">
                      <a16:colId xmlns:a16="http://schemas.microsoft.com/office/drawing/2014/main" val="4248460654"/>
                    </a:ext>
                  </a:extLst>
                </a:gridCol>
                <a:gridCol w="1079026">
                  <a:extLst>
                    <a:ext uri="{9D8B030D-6E8A-4147-A177-3AD203B41FA5}">
                      <a16:colId xmlns:a16="http://schemas.microsoft.com/office/drawing/2014/main" val="2026403377"/>
                    </a:ext>
                  </a:extLst>
                </a:gridCol>
              </a:tblGrid>
              <a:tr h="68898">
                <a:tc rowSpan="2"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課程類別</a:t>
                      </a: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領域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科目及學分數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授課年段與學分配置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</a:t>
                      </a: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註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291982"/>
                  </a:ext>
                </a:extLst>
              </a:tr>
              <a:tr h="85803">
                <a:tc gridSpan="5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第一學年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第二學年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第三學年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202239"/>
                  </a:ext>
                </a:extLst>
              </a:tr>
              <a:tr h="7655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　　稱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476212"/>
                  </a:ext>
                </a:extLst>
              </a:tr>
              <a:tr h="99838">
                <a:tc rowSpan="36"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4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校訂必修</a:t>
                      </a:r>
                      <a:endParaRPr lang="zh-TW" sz="18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一般科目</a:t>
                      </a:r>
                      <a:endParaRPr lang="zh-TW" sz="18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0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17.89%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0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論語選讀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524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81722"/>
                  </a:ext>
                </a:extLst>
              </a:tr>
              <a:tr h="998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孟子選讀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524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817766"/>
                  </a:ext>
                </a:extLst>
              </a:tr>
              <a:tr h="998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應用文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524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803615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英文文法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621167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數學基礎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22744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數學演習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357966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005180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數學專題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526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數學應用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666092"/>
                  </a:ext>
                </a:extLst>
              </a:tr>
              <a:tr h="1531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　　計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校訂必修一般科目總計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76014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</a:t>
                      </a:r>
                      <a:endParaRPr lang="en-US" altLang="zh-TW" sz="1600" kern="15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5.26%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專題實作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實習分組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04991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經濟學應用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321977"/>
                  </a:ext>
                </a:extLst>
              </a:tr>
              <a:tr h="1531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　　計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校訂必修實習科目總計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828680"/>
                  </a:ext>
                </a:extLst>
              </a:tr>
              <a:tr h="1502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校訂必修學分數合計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校訂必修總計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002700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2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校訂選修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</a:t>
                      </a:r>
                      <a:endParaRPr lang="en-US" altLang="zh-TW" sz="1600" kern="15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  <a:endParaRPr lang="zh-TW" sz="18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樂活與養生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118906"/>
                  </a:ext>
                </a:extLst>
              </a:tr>
              <a:tr h="1531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最低應選修學分數小計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校訂選修一般科目總計</a:t>
                      </a:r>
                      <a:r>
                        <a:rPr lang="en-US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73234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1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實習科目</a:t>
                      </a:r>
                      <a:endParaRPr lang="zh-TW" sz="18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9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劇本創作與分鏡圖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828769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創客</a:t>
                      </a: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DIY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272047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英文繪本閱讀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867521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理財大探索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790145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超強簡報術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841280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桌遊理財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5460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超強簡報術進階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305049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配音英文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930107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508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微電影製作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508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943274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508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創客</a:t>
                      </a: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DIY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進階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508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844166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508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記帳實務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508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900333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會計實務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765017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商業與生活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17223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計算機應用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906591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會計學應用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236349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國貿實務操作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同科跨班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939552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簡報實務操作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同科跨班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827738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跨境電商行銷實務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同科跨班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759421"/>
                  </a:ext>
                </a:extLst>
              </a:tr>
              <a:tr h="1377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最低應選修學分數小計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535742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1270" indent="-2286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校訂選修學分數合計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172255"/>
                  </a:ext>
                </a:extLst>
              </a:tr>
              <a:tr h="76553">
                <a:tc gridSpan="6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每週團體活動時間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7145"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651735"/>
                  </a:ext>
                </a:extLst>
              </a:tr>
              <a:tr h="76553">
                <a:tc gridSpan="6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每週彈性學習時間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7145"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513571"/>
                  </a:ext>
                </a:extLst>
              </a:tr>
              <a:tr h="76553">
                <a:tc gridSpan="6">
                  <a:txBody>
                    <a:bodyPr/>
                    <a:lstStyle/>
                    <a:p>
                      <a:pPr marR="152400"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TW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每週總上課時間</a:t>
                      </a:r>
                      <a:r>
                        <a:rPr lang="en-US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節數</a:t>
                      </a:r>
                      <a:r>
                        <a:rPr lang="en-US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656071"/>
                  </a:ext>
                </a:extLst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6177827" y="2891403"/>
            <a:ext cx="461665" cy="15582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校定科目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547675" y="560361"/>
            <a:ext cx="394716" cy="41422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6839338" y="426795"/>
            <a:ext cx="653143" cy="168192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6855001" y="2878970"/>
            <a:ext cx="623537" cy="4800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865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25</a:t>
            </a:fld>
            <a:endParaRPr 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666022"/>
              </p:ext>
            </p:extLst>
          </p:nvPr>
        </p:nvGraphicFramePr>
        <p:xfrm>
          <a:off x="152959" y="14479"/>
          <a:ext cx="5204484" cy="6842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1730">
                  <a:extLst>
                    <a:ext uri="{9D8B030D-6E8A-4147-A177-3AD203B41FA5}">
                      <a16:colId xmlns:a16="http://schemas.microsoft.com/office/drawing/2014/main" val="2648529351"/>
                    </a:ext>
                  </a:extLst>
                </a:gridCol>
                <a:gridCol w="370147">
                  <a:extLst>
                    <a:ext uri="{9D8B030D-6E8A-4147-A177-3AD203B41FA5}">
                      <a16:colId xmlns:a16="http://schemas.microsoft.com/office/drawing/2014/main" val="179124694"/>
                    </a:ext>
                  </a:extLst>
                </a:gridCol>
                <a:gridCol w="485490">
                  <a:extLst>
                    <a:ext uri="{9D8B030D-6E8A-4147-A177-3AD203B41FA5}">
                      <a16:colId xmlns:a16="http://schemas.microsoft.com/office/drawing/2014/main" val="676769709"/>
                    </a:ext>
                  </a:extLst>
                </a:gridCol>
                <a:gridCol w="161186">
                  <a:extLst>
                    <a:ext uri="{9D8B030D-6E8A-4147-A177-3AD203B41FA5}">
                      <a16:colId xmlns:a16="http://schemas.microsoft.com/office/drawing/2014/main" val="1855291910"/>
                    </a:ext>
                  </a:extLst>
                </a:gridCol>
                <a:gridCol w="600690">
                  <a:extLst>
                    <a:ext uri="{9D8B030D-6E8A-4147-A177-3AD203B41FA5}">
                      <a16:colId xmlns:a16="http://schemas.microsoft.com/office/drawing/2014/main" val="2843466084"/>
                    </a:ext>
                  </a:extLst>
                </a:gridCol>
                <a:gridCol w="275962">
                  <a:extLst>
                    <a:ext uri="{9D8B030D-6E8A-4147-A177-3AD203B41FA5}">
                      <a16:colId xmlns:a16="http://schemas.microsoft.com/office/drawing/2014/main" val="2016195885"/>
                    </a:ext>
                  </a:extLst>
                </a:gridCol>
                <a:gridCol w="198879">
                  <a:extLst>
                    <a:ext uri="{9D8B030D-6E8A-4147-A177-3AD203B41FA5}">
                      <a16:colId xmlns:a16="http://schemas.microsoft.com/office/drawing/2014/main" val="975948021"/>
                    </a:ext>
                  </a:extLst>
                </a:gridCol>
                <a:gridCol w="299064">
                  <a:extLst>
                    <a:ext uri="{9D8B030D-6E8A-4147-A177-3AD203B41FA5}">
                      <a16:colId xmlns:a16="http://schemas.microsoft.com/office/drawing/2014/main" val="1873115800"/>
                    </a:ext>
                  </a:extLst>
                </a:gridCol>
                <a:gridCol w="216546">
                  <a:extLst>
                    <a:ext uri="{9D8B030D-6E8A-4147-A177-3AD203B41FA5}">
                      <a16:colId xmlns:a16="http://schemas.microsoft.com/office/drawing/2014/main" val="2098247349"/>
                    </a:ext>
                  </a:extLst>
                </a:gridCol>
                <a:gridCol w="288400">
                  <a:extLst>
                    <a:ext uri="{9D8B030D-6E8A-4147-A177-3AD203B41FA5}">
                      <a16:colId xmlns:a16="http://schemas.microsoft.com/office/drawing/2014/main" val="1035048024"/>
                    </a:ext>
                  </a:extLst>
                </a:gridCol>
                <a:gridCol w="197603">
                  <a:extLst>
                    <a:ext uri="{9D8B030D-6E8A-4147-A177-3AD203B41FA5}">
                      <a16:colId xmlns:a16="http://schemas.microsoft.com/office/drawing/2014/main" val="4103814174"/>
                    </a:ext>
                  </a:extLst>
                </a:gridCol>
                <a:gridCol w="344192">
                  <a:extLst>
                    <a:ext uri="{9D8B030D-6E8A-4147-A177-3AD203B41FA5}">
                      <a16:colId xmlns:a16="http://schemas.microsoft.com/office/drawing/2014/main" val="66574270"/>
                    </a:ext>
                  </a:extLst>
                </a:gridCol>
                <a:gridCol w="1374595">
                  <a:extLst>
                    <a:ext uri="{9D8B030D-6E8A-4147-A177-3AD203B41FA5}">
                      <a16:colId xmlns:a16="http://schemas.microsoft.com/office/drawing/2014/main" val="3088422112"/>
                    </a:ext>
                  </a:extLst>
                </a:gridCol>
              </a:tblGrid>
              <a:tr h="180073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課程類別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領域</a:t>
                      </a: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科目及學分數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76200" marR="76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授課年段與學分配置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</a:t>
                      </a: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註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87406"/>
                  </a:ext>
                </a:extLst>
              </a:tr>
              <a:tr h="180073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第一學年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第二學年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第三學年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668628"/>
                  </a:ext>
                </a:extLst>
              </a:tr>
              <a:tr h="180073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　稱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　　稱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388899"/>
                  </a:ext>
                </a:extLst>
              </a:tr>
              <a:tr h="180073">
                <a:tc rowSpan="34">
                  <a:txBody>
                    <a:bodyPr/>
                    <a:lstStyle/>
                    <a:p>
                      <a:pPr marL="71755" marR="1524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32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800" kern="0" spc="5065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語文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國語文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630142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英語文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489594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閩南語文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611139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客語文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769505"/>
                  </a:ext>
                </a:extLst>
              </a:tr>
              <a:tr h="3601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原住民族語文</a:t>
                      </a: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泰雅語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034592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閩東語文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407448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臺灣手語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419604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166293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歷史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432493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地理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838522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公民與社會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589506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自然科學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物理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887041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化學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993845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生物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 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019649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音樂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255" indent="-13525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411674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藝術生活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187902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綜合活動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生涯規劃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01936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資訊科技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507061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健康與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體育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8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健康與護理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75317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體育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339402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5240" marR="1524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全民國防教育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99781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　　計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部定必修一般科目總計</a:t>
                      </a: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36143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76200" marR="76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HK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商業概論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285090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HK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數位科技概論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113292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HK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會計學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531567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HK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經濟學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817658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　　計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部定必修專業科目總計</a:t>
                      </a: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448890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76200" marR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2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HK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數位科技應用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581755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商業溝通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868202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HK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跨境商務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r-SA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國際貿易實務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698161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r-SA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會計軟體應用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00251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貿易</a:t>
                      </a:r>
                      <a:r>
                        <a:rPr lang="ar-SA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英文實務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632951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　　計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部定必修實習科目總計</a:t>
                      </a: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662930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部定必修學分合計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部定必修總計</a:t>
                      </a: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116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295774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80726" y="2351314"/>
            <a:ext cx="461665" cy="10077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一般科目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80726" y="4635574"/>
            <a:ext cx="461665" cy="10217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80726" y="5659598"/>
            <a:ext cx="461665" cy="10217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6010" y="2891404"/>
            <a:ext cx="461665" cy="15582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部定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必修科目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895577"/>
              </p:ext>
            </p:extLst>
          </p:nvPr>
        </p:nvGraphicFramePr>
        <p:xfrm>
          <a:off x="6271125" y="-4183"/>
          <a:ext cx="5802683" cy="6873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917">
                  <a:extLst>
                    <a:ext uri="{9D8B030D-6E8A-4147-A177-3AD203B41FA5}">
                      <a16:colId xmlns:a16="http://schemas.microsoft.com/office/drawing/2014/main" val="749555315"/>
                    </a:ext>
                  </a:extLst>
                </a:gridCol>
                <a:gridCol w="279621">
                  <a:extLst>
                    <a:ext uri="{9D8B030D-6E8A-4147-A177-3AD203B41FA5}">
                      <a16:colId xmlns:a16="http://schemas.microsoft.com/office/drawing/2014/main" val="719398962"/>
                    </a:ext>
                  </a:extLst>
                </a:gridCol>
                <a:gridCol w="651641">
                  <a:extLst>
                    <a:ext uri="{9D8B030D-6E8A-4147-A177-3AD203B41FA5}">
                      <a16:colId xmlns:a16="http://schemas.microsoft.com/office/drawing/2014/main" val="4071898179"/>
                    </a:ext>
                  </a:extLst>
                </a:gridCol>
                <a:gridCol w="253431">
                  <a:extLst>
                    <a:ext uri="{9D8B030D-6E8A-4147-A177-3AD203B41FA5}">
                      <a16:colId xmlns:a16="http://schemas.microsoft.com/office/drawing/2014/main" val="4200588783"/>
                    </a:ext>
                  </a:extLst>
                </a:gridCol>
                <a:gridCol w="107353">
                  <a:extLst>
                    <a:ext uri="{9D8B030D-6E8A-4147-A177-3AD203B41FA5}">
                      <a16:colId xmlns:a16="http://schemas.microsoft.com/office/drawing/2014/main" val="313425230"/>
                    </a:ext>
                  </a:extLst>
                </a:gridCol>
                <a:gridCol w="1076756">
                  <a:extLst>
                    <a:ext uri="{9D8B030D-6E8A-4147-A177-3AD203B41FA5}">
                      <a16:colId xmlns:a16="http://schemas.microsoft.com/office/drawing/2014/main" val="1117036149"/>
                    </a:ext>
                  </a:extLst>
                </a:gridCol>
                <a:gridCol w="337034">
                  <a:extLst>
                    <a:ext uri="{9D8B030D-6E8A-4147-A177-3AD203B41FA5}">
                      <a16:colId xmlns:a16="http://schemas.microsoft.com/office/drawing/2014/main" val="2538190259"/>
                    </a:ext>
                  </a:extLst>
                </a:gridCol>
                <a:gridCol w="283225">
                  <a:extLst>
                    <a:ext uri="{9D8B030D-6E8A-4147-A177-3AD203B41FA5}">
                      <a16:colId xmlns:a16="http://schemas.microsoft.com/office/drawing/2014/main" val="3787824752"/>
                    </a:ext>
                  </a:extLst>
                </a:gridCol>
                <a:gridCol w="289265">
                  <a:extLst>
                    <a:ext uri="{9D8B030D-6E8A-4147-A177-3AD203B41FA5}">
                      <a16:colId xmlns:a16="http://schemas.microsoft.com/office/drawing/2014/main" val="2112732963"/>
                    </a:ext>
                  </a:extLst>
                </a:gridCol>
                <a:gridCol w="279621">
                  <a:extLst>
                    <a:ext uri="{9D8B030D-6E8A-4147-A177-3AD203B41FA5}">
                      <a16:colId xmlns:a16="http://schemas.microsoft.com/office/drawing/2014/main" val="1766338355"/>
                    </a:ext>
                  </a:extLst>
                </a:gridCol>
                <a:gridCol w="278729">
                  <a:extLst>
                    <a:ext uri="{9D8B030D-6E8A-4147-A177-3AD203B41FA5}">
                      <a16:colId xmlns:a16="http://schemas.microsoft.com/office/drawing/2014/main" val="2525695933"/>
                    </a:ext>
                  </a:extLst>
                </a:gridCol>
                <a:gridCol w="280515">
                  <a:extLst>
                    <a:ext uri="{9D8B030D-6E8A-4147-A177-3AD203B41FA5}">
                      <a16:colId xmlns:a16="http://schemas.microsoft.com/office/drawing/2014/main" val="2356622501"/>
                    </a:ext>
                  </a:extLst>
                </a:gridCol>
                <a:gridCol w="308549">
                  <a:extLst>
                    <a:ext uri="{9D8B030D-6E8A-4147-A177-3AD203B41FA5}">
                      <a16:colId xmlns:a16="http://schemas.microsoft.com/office/drawing/2014/main" val="4248460654"/>
                    </a:ext>
                  </a:extLst>
                </a:gridCol>
                <a:gridCol w="1079026">
                  <a:extLst>
                    <a:ext uri="{9D8B030D-6E8A-4147-A177-3AD203B41FA5}">
                      <a16:colId xmlns:a16="http://schemas.microsoft.com/office/drawing/2014/main" val="2026403377"/>
                    </a:ext>
                  </a:extLst>
                </a:gridCol>
              </a:tblGrid>
              <a:tr h="68898">
                <a:tc rowSpan="2"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課程類別</a:t>
                      </a: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領域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科目及學分數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授課年段與學分配置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</a:t>
                      </a: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註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291982"/>
                  </a:ext>
                </a:extLst>
              </a:tr>
              <a:tr h="85803">
                <a:tc gridSpan="5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第一學年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第二學年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第三學年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202239"/>
                  </a:ext>
                </a:extLst>
              </a:tr>
              <a:tr h="7655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　　稱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476212"/>
                  </a:ext>
                </a:extLst>
              </a:tr>
              <a:tr h="99838">
                <a:tc rowSpan="36"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4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校訂必修</a:t>
                      </a:r>
                      <a:endParaRPr lang="zh-TW" sz="18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一般科目</a:t>
                      </a:r>
                      <a:endParaRPr lang="zh-TW" sz="18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0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17.89%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0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論語選讀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524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81722"/>
                  </a:ext>
                </a:extLst>
              </a:tr>
              <a:tr h="998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孟子選讀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524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817766"/>
                  </a:ext>
                </a:extLst>
              </a:tr>
              <a:tr h="998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應用文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524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803615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英文文法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621167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數學基礎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22744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數學演習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357966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005180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數學專題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526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數學應用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666092"/>
                  </a:ext>
                </a:extLst>
              </a:tr>
              <a:tr h="1531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　　計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校訂必修一般科目總計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76014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</a:t>
                      </a:r>
                      <a:endParaRPr lang="en-US" altLang="zh-TW" sz="1600" kern="15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5.26%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專題實作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實習分組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04991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經濟學應用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321977"/>
                  </a:ext>
                </a:extLst>
              </a:tr>
              <a:tr h="1531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　　計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校訂必修實習科目總計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828680"/>
                  </a:ext>
                </a:extLst>
              </a:tr>
              <a:tr h="1502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校訂必修學分數合計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校訂必修總計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002700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2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校訂選修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</a:t>
                      </a:r>
                      <a:endParaRPr lang="en-US" altLang="zh-TW" sz="1600" kern="15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  <a:endParaRPr lang="zh-TW" sz="18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樂活與養生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118906"/>
                  </a:ext>
                </a:extLst>
              </a:tr>
              <a:tr h="1531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最低應選修學分數小計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校訂選修一般科目總計</a:t>
                      </a:r>
                      <a:r>
                        <a:rPr lang="en-US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73234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1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實習科目</a:t>
                      </a:r>
                      <a:endParaRPr lang="zh-TW" sz="18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9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劇本創作與分鏡圖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828769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創客</a:t>
                      </a: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DIY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272047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英文繪本閱讀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867521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理財大探索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790145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超強簡報術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841280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桌遊理財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5460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超強簡報術進階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305049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配音英文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930107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508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微電影製作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508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943274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508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創客</a:t>
                      </a: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DIY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進階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508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844166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508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記帳實務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508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900333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會計實務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765017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商業與生活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17223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計算機應用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906591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會計學應用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236349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國貿實務操作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同科跨班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939552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簡報實務操作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同科跨班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827738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跨境電商行銷實務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同科跨班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759421"/>
                  </a:ext>
                </a:extLst>
              </a:tr>
              <a:tr h="1377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最低應選修學分數小計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535742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1270" indent="-2286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校訂選修學分數合計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172255"/>
                  </a:ext>
                </a:extLst>
              </a:tr>
              <a:tr h="76553">
                <a:tc gridSpan="6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每週團體活動時間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7145"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651735"/>
                  </a:ext>
                </a:extLst>
              </a:tr>
              <a:tr h="76553">
                <a:tc gridSpan="6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每週彈性學習時間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7145"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513571"/>
                  </a:ext>
                </a:extLst>
              </a:tr>
              <a:tr h="76553">
                <a:tc gridSpan="6">
                  <a:txBody>
                    <a:bodyPr/>
                    <a:lstStyle/>
                    <a:p>
                      <a:pPr marR="152400"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TW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每週總上課時間</a:t>
                      </a:r>
                      <a:r>
                        <a:rPr lang="en-US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節數</a:t>
                      </a:r>
                      <a:r>
                        <a:rPr lang="en-US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656071"/>
                  </a:ext>
                </a:extLst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6177827" y="2891403"/>
            <a:ext cx="461665" cy="15582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校定科目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547675" y="4659084"/>
            <a:ext cx="394716" cy="9361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186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26</a:t>
            </a:fld>
            <a:endParaRPr 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666022"/>
              </p:ext>
            </p:extLst>
          </p:nvPr>
        </p:nvGraphicFramePr>
        <p:xfrm>
          <a:off x="152959" y="14479"/>
          <a:ext cx="5204484" cy="6842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1730">
                  <a:extLst>
                    <a:ext uri="{9D8B030D-6E8A-4147-A177-3AD203B41FA5}">
                      <a16:colId xmlns:a16="http://schemas.microsoft.com/office/drawing/2014/main" val="2648529351"/>
                    </a:ext>
                  </a:extLst>
                </a:gridCol>
                <a:gridCol w="370147">
                  <a:extLst>
                    <a:ext uri="{9D8B030D-6E8A-4147-A177-3AD203B41FA5}">
                      <a16:colId xmlns:a16="http://schemas.microsoft.com/office/drawing/2014/main" val="179124694"/>
                    </a:ext>
                  </a:extLst>
                </a:gridCol>
                <a:gridCol w="485490">
                  <a:extLst>
                    <a:ext uri="{9D8B030D-6E8A-4147-A177-3AD203B41FA5}">
                      <a16:colId xmlns:a16="http://schemas.microsoft.com/office/drawing/2014/main" val="676769709"/>
                    </a:ext>
                  </a:extLst>
                </a:gridCol>
                <a:gridCol w="161186">
                  <a:extLst>
                    <a:ext uri="{9D8B030D-6E8A-4147-A177-3AD203B41FA5}">
                      <a16:colId xmlns:a16="http://schemas.microsoft.com/office/drawing/2014/main" val="1855291910"/>
                    </a:ext>
                  </a:extLst>
                </a:gridCol>
                <a:gridCol w="600690">
                  <a:extLst>
                    <a:ext uri="{9D8B030D-6E8A-4147-A177-3AD203B41FA5}">
                      <a16:colId xmlns:a16="http://schemas.microsoft.com/office/drawing/2014/main" val="2843466084"/>
                    </a:ext>
                  </a:extLst>
                </a:gridCol>
                <a:gridCol w="275962">
                  <a:extLst>
                    <a:ext uri="{9D8B030D-6E8A-4147-A177-3AD203B41FA5}">
                      <a16:colId xmlns:a16="http://schemas.microsoft.com/office/drawing/2014/main" val="2016195885"/>
                    </a:ext>
                  </a:extLst>
                </a:gridCol>
                <a:gridCol w="198879">
                  <a:extLst>
                    <a:ext uri="{9D8B030D-6E8A-4147-A177-3AD203B41FA5}">
                      <a16:colId xmlns:a16="http://schemas.microsoft.com/office/drawing/2014/main" val="975948021"/>
                    </a:ext>
                  </a:extLst>
                </a:gridCol>
                <a:gridCol w="299064">
                  <a:extLst>
                    <a:ext uri="{9D8B030D-6E8A-4147-A177-3AD203B41FA5}">
                      <a16:colId xmlns:a16="http://schemas.microsoft.com/office/drawing/2014/main" val="1873115800"/>
                    </a:ext>
                  </a:extLst>
                </a:gridCol>
                <a:gridCol w="216546">
                  <a:extLst>
                    <a:ext uri="{9D8B030D-6E8A-4147-A177-3AD203B41FA5}">
                      <a16:colId xmlns:a16="http://schemas.microsoft.com/office/drawing/2014/main" val="2098247349"/>
                    </a:ext>
                  </a:extLst>
                </a:gridCol>
                <a:gridCol w="288400">
                  <a:extLst>
                    <a:ext uri="{9D8B030D-6E8A-4147-A177-3AD203B41FA5}">
                      <a16:colId xmlns:a16="http://schemas.microsoft.com/office/drawing/2014/main" val="1035048024"/>
                    </a:ext>
                  </a:extLst>
                </a:gridCol>
                <a:gridCol w="197603">
                  <a:extLst>
                    <a:ext uri="{9D8B030D-6E8A-4147-A177-3AD203B41FA5}">
                      <a16:colId xmlns:a16="http://schemas.microsoft.com/office/drawing/2014/main" val="4103814174"/>
                    </a:ext>
                  </a:extLst>
                </a:gridCol>
                <a:gridCol w="344192">
                  <a:extLst>
                    <a:ext uri="{9D8B030D-6E8A-4147-A177-3AD203B41FA5}">
                      <a16:colId xmlns:a16="http://schemas.microsoft.com/office/drawing/2014/main" val="66574270"/>
                    </a:ext>
                  </a:extLst>
                </a:gridCol>
                <a:gridCol w="1374595">
                  <a:extLst>
                    <a:ext uri="{9D8B030D-6E8A-4147-A177-3AD203B41FA5}">
                      <a16:colId xmlns:a16="http://schemas.microsoft.com/office/drawing/2014/main" val="3088422112"/>
                    </a:ext>
                  </a:extLst>
                </a:gridCol>
              </a:tblGrid>
              <a:tr h="180073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課程類別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領域</a:t>
                      </a: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科目及學分數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76200" marR="76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授課年段與學分配置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</a:t>
                      </a: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註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87406"/>
                  </a:ext>
                </a:extLst>
              </a:tr>
              <a:tr h="180073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第一學年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第二學年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第三學年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668628"/>
                  </a:ext>
                </a:extLst>
              </a:tr>
              <a:tr h="180073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　稱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　　稱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388899"/>
                  </a:ext>
                </a:extLst>
              </a:tr>
              <a:tr h="180073">
                <a:tc rowSpan="34">
                  <a:txBody>
                    <a:bodyPr/>
                    <a:lstStyle/>
                    <a:p>
                      <a:pPr marL="71755" marR="1524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32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800" kern="0" spc="5065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語文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國語文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630142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英語文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489594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閩南語文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611139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客語文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769505"/>
                  </a:ext>
                </a:extLst>
              </a:tr>
              <a:tr h="3601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原住民族語文</a:t>
                      </a: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泰雅語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034592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閩東語文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407448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臺灣手語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419604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166293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歷史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432493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地理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838522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公民與社會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589506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自然科學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物理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887041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化學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993845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生物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 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019649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音樂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255" indent="-13525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411674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藝術生活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187902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綜合活動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生涯規劃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01936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資訊科技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507061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健康與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體育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8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健康與護理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75317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體育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339402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5240" marR="1524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全民國防教育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99781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　　計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部定必修一般科目總計</a:t>
                      </a: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36143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76200" marR="76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HK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商業概論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285090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HK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數位科技概論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113292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HK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會計學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531567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HK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經濟學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817658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　　計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部定必修專業科目總計</a:t>
                      </a: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448890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76200" marR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2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HK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數位科技應用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581755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商業溝通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868202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HK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跨境商務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r-SA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國際貿易實務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698161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r-SA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會計軟體應用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00251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貿易</a:t>
                      </a:r>
                      <a:r>
                        <a:rPr lang="ar-SA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英文實務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632951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　　計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部定必修實習科目總計</a:t>
                      </a: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662930"/>
                  </a:ext>
                </a:extLst>
              </a:tr>
              <a:tr h="180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部定必修學分合計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116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9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部定必修總計</a:t>
                      </a:r>
                      <a:r>
                        <a:rPr lang="en-US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116</a:t>
                      </a:r>
                      <a:r>
                        <a:rPr lang="zh-TW" sz="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9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295774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80726" y="2351314"/>
            <a:ext cx="461665" cy="10077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一般科目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80726" y="4635574"/>
            <a:ext cx="461665" cy="10217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80726" y="5659598"/>
            <a:ext cx="461665" cy="10217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6010" y="2891404"/>
            <a:ext cx="461665" cy="15582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部定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必修科目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895577"/>
              </p:ext>
            </p:extLst>
          </p:nvPr>
        </p:nvGraphicFramePr>
        <p:xfrm>
          <a:off x="6271125" y="-4183"/>
          <a:ext cx="5802683" cy="6873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917">
                  <a:extLst>
                    <a:ext uri="{9D8B030D-6E8A-4147-A177-3AD203B41FA5}">
                      <a16:colId xmlns:a16="http://schemas.microsoft.com/office/drawing/2014/main" val="749555315"/>
                    </a:ext>
                  </a:extLst>
                </a:gridCol>
                <a:gridCol w="279621">
                  <a:extLst>
                    <a:ext uri="{9D8B030D-6E8A-4147-A177-3AD203B41FA5}">
                      <a16:colId xmlns:a16="http://schemas.microsoft.com/office/drawing/2014/main" val="719398962"/>
                    </a:ext>
                  </a:extLst>
                </a:gridCol>
                <a:gridCol w="651641">
                  <a:extLst>
                    <a:ext uri="{9D8B030D-6E8A-4147-A177-3AD203B41FA5}">
                      <a16:colId xmlns:a16="http://schemas.microsoft.com/office/drawing/2014/main" val="4071898179"/>
                    </a:ext>
                  </a:extLst>
                </a:gridCol>
                <a:gridCol w="253431">
                  <a:extLst>
                    <a:ext uri="{9D8B030D-6E8A-4147-A177-3AD203B41FA5}">
                      <a16:colId xmlns:a16="http://schemas.microsoft.com/office/drawing/2014/main" val="4200588783"/>
                    </a:ext>
                  </a:extLst>
                </a:gridCol>
                <a:gridCol w="107353">
                  <a:extLst>
                    <a:ext uri="{9D8B030D-6E8A-4147-A177-3AD203B41FA5}">
                      <a16:colId xmlns:a16="http://schemas.microsoft.com/office/drawing/2014/main" val="313425230"/>
                    </a:ext>
                  </a:extLst>
                </a:gridCol>
                <a:gridCol w="1076756">
                  <a:extLst>
                    <a:ext uri="{9D8B030D-6E8A-4147-A177-3AD203B41FA5}">
                      <a16:colId xmlns:a16="http://schemas.microsoft.com/office/drawing/2014/main" val="1117036149"/>
                    </a:ext>
                  </a:extLst>
                </a:gridCol>
                <a:gridCol w="337034">
                  <a:extLst>
                    <a:ext uri="{9D8B030D-6E8A-4147-A177-3AD203B41FA5}">
                      <a16:colId xmlns:a16="http://schemas.microsoft.com/office/drawing/2014/main" val="2538190259"/>
                    </a:ext>
                  </a:extLst>
                </a:gridCol>
                <a:gridCol w="283225">
                  <a:extLst>
                    <a:ext uri="{9D8B030D-6E8A-4147-A177-3AD203B41FA5}">
                      <a16:colId xmlns:a16="http://schemas.microsoft.com/office/drawing/2014/main" val="3787824752"/>
                    </a:ext>
                  </a:extLst>
                </a:gridCol>
                <a:gridCol w="289265">
                  <a:extLst>
                    <a:ext uri="{9D8B030D-6E8A-4147-A177-3AD203B41FA5}">
                      <a16:colId xmlns:a16="http://schemas.microsoft.com/office/drawing/2014/main" val="2112732963"/>
                    </a:ext>
                  </a:extLst>
                </a:gridCol>
                <a:gridCol w="279621">
                  <a:extLst>
                    <a:ext uri="{9D8B030D-6E8A-4147-A177-3AD203B41FA5}">
                      <a16:colId xmlns:a16="http://schemas.microsoft.com/office/drawing/2014/main" val="1766338355"/>
                    </a:ext>
                  </a:extLst>
                </a:gridCol>
                <a:gridCol w="278729">
                  <a:extLst>
                    <a:ext uri="{9D8B030D-6E8A-4147-A177-3AD203B41FA5}">
                      <a16:colId xmlns:a16="http://schemas.microsoft.com/office/drawing/2014/main" val="2525695933"/>
                    </a:ext>
                  </a:extLst>
                </a:gridCol>
                <a:gridCol w="280515">
                  <a:extLst>
                    <a:ext uri="{9D8B030D-6E8A-4147-A177-3AD203B41FA5}">
                      <a16:colId xmlns:a16="http://schemas.microsoft.com/office/drawing/2014/main" val="2356622501"/>
                    </a:ext>
                  </a:extLst>
                </a:gridCol>
                <a:gridCol w="308549">
                  <a:extLst>
                    <a:ext uri="{9D8B030D-6E8A-4147-A177-3AD203B41FA5}">
                      <a16:colId xmlns:a16="http://schemas.microsoft.com/office/drawing/2014/main" val="4248460654"/>
                    </a:ext>
                  </a:extLst>
                </a:gridCol>
                <a:gridCol w="1079026">
                  <a:extLst>
                    <a:ext uri="{9D8B030D-6E8A-4147-A177-3AD203B41FA5}">
                      <a16:colId xmlns:a16="http://schemas.microsoft.com/office/drawing/2014/main" val="2026403377"/>
                    </a:ext>
                  </a:extLst>
                </a:gridCol>
              </a:tblGrid>
              <a:tr h="68898">
                <a:tc rowSpan="2"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課程類別</a:t>
                      </a: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領域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科目及學分數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授課年段與學分配置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</a:t>
                      </a: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註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291982"/>
                  </a:ext>
                </a:extLst>
              </a:tr>
              <a:tr h="85803">
                <a:tc gridSpan="5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第一學年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第二學年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第三學年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202239"/>
                  </a:ext>
                </a:extLst>
              </a:tr>
              <a:tr h="7655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　　稱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476212"/>
                  </a:ext>
                </a:extLst>
              </a:tr>
              <a:tr h="99838">
                <a:tc rowSpan="36"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4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校訂必修</a:t>
                      </a:r>
                      <a:endParaRPr lang="zh-TW" sz="18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一般科目</a:t>
                      </a:r>
                      <a:endParaRPr lang="zh-TW" sz="18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0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17.89%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0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論語選讀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524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81722"/>
                  </a:ext>
                </a:extLst>
              </a:tr>
              <a:tr h="998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孟子選讀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524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817766"/>
                  </a:ext>
                </a:extLst>
              </a:tr>
              <a:tr h="998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應用文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524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803615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英文文法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621167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數學基礎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22744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數學演習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357966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005180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數學專題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526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數學應用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666092"/>
                  </a:ext>
                </a:extLst>
              </a:tr>
              <a:tr h="1531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　　計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校訂必修一般科目總計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76014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</a:t>
                      </a:r>
                      <a:endParaRPr lang="en-US" altLang="zh-TW" sz="1600" kern="15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5.26%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專題實作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實習分組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04991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經濟學應用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321977"/>
                  </a:ext>
                </a:extLst>
              </a:tr>
              <a:tr h="1531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　　計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校訂必修實習科目總計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828680"/>
                  </a:ext>
                </a:extLst>
              </a:tr>
              <a:tr h="1502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校訂必修學分數合計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校訂必修總計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002700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2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校訂選修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</a:t>
                      </a:r>
                      <a:endParaRPr lang="en-US" altLang="zh-TW" sz="1600" kern="15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  <a:endParaRPr lang="zh-TW" sz="18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樂活與養生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118906"/>
                  </a:ext>
                </a:extLst>
              </a:tr>
              <a:tr h="1531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最低應選修學分數小計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校訂選修一般科目總計</a:t>
                      </a:r>
                      <a:r>
                        <a:rPr lang="en-US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73234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1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實習科目</a:t>
                      </a:r>
                      <a:endParaRPr lang="zh-TW" sz="18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9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劇本創作與分鏡圖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828769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創客</a:t>
                      </a: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DIY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272047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英文繪本閱讀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867521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理財大探索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790145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超強簡報術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841280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桌遊理財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5460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超強簡報術進階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305049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配音英文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930107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508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微電影製作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508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943274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508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創客</a:t>
                      </a: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DIY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進階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508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同校跨群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844166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508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記帳實務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508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900333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會計實務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765017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商業與生活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17223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計算機應用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906591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會計學應用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236349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國貿實務操作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同科跨班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939552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簡報實務操作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同科跨班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827738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跨境電商行銷實務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同科跨班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759421"/>
                  </a:ext>
                </a:extLst>
              </a:tr>
              <a:tr h="1377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最低應選修學分數小計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535742"/>
                  </a:ext>
                </a:extLst>
              </a:tr>
              <a:tr h="76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1270" indent="-2286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校訂選修學分數合計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172255"/>
                  </a:ext>
                </a:extLst>
              </a:tr>
              <a:tr h="76553">
                <a:tc gridSpan="6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每週團體活動時間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7145"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651735"/>
                  </a:ext>
                </a:extLst>
              </a:tr>
              <a:tr h="76553">
                <a:tc gridSpan="6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每週彈性學習時間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節數</a:t>
                      </a: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7145"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513571"/>
                  </a:ext>
                </a:extLst>
              </a:tr>
              <a:tr h="76553">
                <a:tc gridSpan="6">
                  <a:txBody>
                    <a:bodyPr/>
                    <a:lstStyle/>
                    <a:p>
                      <a:pPr marR="152400"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TW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每週總上課時間</a:t>
                      </a:r>
                      <a:r>
                        <a:rPr lang="en-US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節數</a:t>
                      </a:r>
                      <a:r>
                        <a:rPr lang="en-US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210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zh-TW" sz="10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9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931" marR="8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656071"/>
                  </a:ext>
                </a:extLst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6177827" y="2891403"/>
            <a:ext cx="461665" cy="15582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校定科目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558560" y="5577988"/>
            <a:ext cx="323183" cy="109495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6840837" y="2100943"/>
            <a:ext cx="653143" cy="59744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6848724" y="3359020"/>
            <a:ext cx="634370" cy="28753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928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27</a:t>
            </a:fld>
            <a:endParaRPr 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142" y="0"/>
            <a:ext cx="5026132" cy="685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15" y="0"/>
            <a:ext cx="4844726" cy="6858000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793106" y="0"/>
            <a:ext cx="858417" cy="2892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6800954" y="37321"/>
            <a:ext cx="858417" cy="2892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5321108" y="97971"/>
            <a:ext cx="13859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多媒科 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P37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38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124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28</a:t>
            </a:fld>
            <a:endParaRPr 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142" y="0"/>
            <a:ext cx="5026132" cy="685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15" y="0"/>
            <a:ext cx="4844726" cy="6858000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713798" y="1447380"/>
            <a:ext cx="264087" cy="41422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6797359" y="1503377"/>
            <a:ext cx="264087" cy="41422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321108" y="97971"/>
            <a:ext cx="13859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多媒科 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P37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38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21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142" y="0"/>
            <a:ext cx="5026132" cy="6858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15" y="0"/>
            <a:ext cx="4844726" cy="6858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29</a:t>
            </a:fld>
            <a:endParaRPr 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922175" y="1475824"/>
            <a:ext cx="251926" cy="12684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7169018" y="664080"/>
            <a:ext cx="251926" cy="12684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7148808" y="2883158"/>
            <a:ext cx="281468" cy="56605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321108" y="97971"/>
            <a:ext cx="13859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多媒科 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P37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38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184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課諮師 團隊介紹</a:t>
            </a:r>
            <a:endParaRPr lang="zh-TW" altLang="en-US" dirty="0">
              <a:solidFill>
                <a:schemeClr val="tx1"/>
              </a:solidFill>
              <a:latin typeface="清松手寫體4-Regular" panose="00000500000000000000" pitchFamily="2" charset="-120"/>
              <a:ea typeface="清松手寫體4-Regular" panose="00000500000000000000" pitchFamily="2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496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142" y="0"/>
            <a:ext cx="5026132" cy="6858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15" y="0"/>
            <a:ext cx="4844726" cy="6858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30</a:t>
            </a:fld>
            <a:endParaRPr 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914403" y="3570518"/>
            <a:ext cx="251926" cy="12684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7148804" y="1771265"/>
            <a:ext cx="283029" cy="6886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7158133" y="3426952"/>
            <a:ext cx="283029" cy="7267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321108" y="97971"/>
            <a:ext cx="13859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多媒科 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P37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38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133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142" y="0"/>
            <a:ext cx="5026132" cy="6858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15" y="0"/>
            <a:ext cx="4844726" cy="6858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31</a:t>
            </a:fld>
            <a:endParaRPr 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914400" y="5056161"/>
            <a:ext cx="251926" cy="12684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7148804" y="2163156"/>
            <a:ext cx="283029" cy="6886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7139476" y="4674638"/>
            <a:ext cx="283029" cy="8926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321108" y="97971"/>
            <a:ext cx="13859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多媒科 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P37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38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730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904309"/>
              </p:ext>
            </p:extLst>
          </p:nvPr>
        </p:nvGraphicFramePr>
        <p:xfrm>
          <a:off x="133081" y="178891"/>
          <a:ext cx="10481910" cy="10496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8951">
                  <a:extLst>
                    <a:ext uri="{9D8B030D-6E8A-4147-A177-3AD203B41FA5}">
                      <a16:colId xmlns:a16="http://schemas.microsoft.com/office/drawing/2014/main" val="2648529351"/>
                    </a:ext>
                  </a:extLst>
                </a:gridCol>
                <a:gridCol w="745481">
                  <a:extLst>
                    <a:ext uri="{9D8B030D-6E8A-4147-A177-3AD203B41FA5}">
                      <a16:colId xmlns:a16="http://schemas.microsoft.com/office/drawing/2014/main" val="179124694"/>
                    </a:ext>
                  </a:extLst>
                </a:gridCol>
                <a:gridCol w="977785">
                  <a:extLst>
                    <a:ext uri="{9D8B030D-6E8A-4147-A177-3AD203B41FA5}">
                      <a16:colId xmlns:a16="http://schemas.microsoft.com/office/drawing/2014/main" val="676769709"/>
                    </a:ext>
                  </a:extLst>
                </a:gridCol>
                <a:gridCol w="324631">
                  <a:extLst>
                    <a:ext uri="{9D8B030D-6E8A-4147-A177-3AD203B41FA5}">
                      <a16:colId xmlns:a16="http://schemas.microsoft.com/office/drawing/2014/main" val="1855291910"/>
                    </a:ext>
                  </a:extLst>
                </a:gridCol>
                <a:gridCol w="1209799">
                  <a:extLst>
                    <a:ext uri="{9D8B030D-6E8A-4147-A177-3AD203B41FA5}">
                      <a16:colId xmlns:a16="http://schemas.microsoft.com/office/drawing/2014/main" val="2843466084"/>
                    </a:ext>
                  </a:extLst>
                </a:gridCol>
                <a:gridCol w="555791">
                  <a:extLst>
                    <a:ext uri="{9D8B030D-6E8A-4147-A177-3AD203B41FA5}">
                      <a16:colId xmlns:a16="http://schemas.microsoft.com/office/drawing/2014/main" val="2016195885"/>
                    </a:ext>
                  </a:extLst>
                </a:gridCol>
                <a:gridCol w="522281">
                  <a:extLst>
                    <a:ext uri="{9D8B030D-6E8A-4147-A177-3AD203B41FA5}">
                      <a16:colId xmlns:a16="http://schemas.microsoft.com/office/drawing/2014/main" val="975948021"/>
                    </a:ext>
                  </a:extLst>
                </a:gridCol>
                <a:gridCol w="480583">
                  <a:extLst>
                    <a:ext uri="{9D8B030D-6E8A-4147-A177-3AD203B41FA5}">
                      <a16:colId xmlns:a16="http://schemas.microsoft.com/office/drawing/2014/main" val="1873115800"/>
                    </a:ext>
                  </a:extLst>
                </a:gridCol>
                <a:gridCol w="533208">
                  <a:extLst>
                    <a:ext uri="{9D8B030D-6E8A-4147-A177-3AD203B41FA5}">
                      <a16:colId xmlns:a16="http://schemas.microsoft.com/office/drawing/2014/main" val="2098247349"/>
                    </a:ext>
                  </a:extLst>
                </a:gridCol>
                <a:gridCol w="483762">
                  <a:extLst>
                    <a:ext uri="{9D8B030D-6E8A-4147-A177-3AD203B41FA5}">
                      <a16:colId xmlns:a16="http://schemas.microsoft.com/office/drawing/2014/main" val="1035048024"/>
                    </a:ext>
                  </a:extLst>
                </a:gridCol>
                <a:gridCol w="520090">
                  <a:extLst>
                    <a:ext uri="{9D8B030D-6E8A-4147-A177-3AD203B41FA5}">
                      <a16:colId xmlns:a16="http://schemas.microsoft.com/office/drawing/2014/main" val="4103814174"/>
                    </a:ext>
                  </a:extLst>
                </a:gridCol>
                <a:gridCol w="536714">
                  <a:extLst>
                    <a:ext uri="{9D8B030D-6E8A-4147-A177-3AD203B41FA5}">
                      <a16:colId xmlns:a16="http://schemas.microsoft.com/office/drawing/2014/main" val="66574270"/>
                    </a:ext>
                  </a:extLst>
                </a:gridCol>
                <a:gridCol w="2802834">
                  <a:extLst>
                    <a:ext uri="{9D8B030D-6E8A-4147-A177-3AD203B41FA5}">
                      <a16:colId xmlns:a16="http://schemas.microsoft.com/office/drawing/2014/main" val="3088422112"/>
                    </a:ext>
                  </a:extLst>
                </a:gridCol>
              </a:tblGrid>
              <a:tr h="279935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課程類別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領域</a:t>
                      </a: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科目及學分數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76200" marR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授課年段與學分配置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</a:t>
                      </a: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註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87406"/>
                  </a:ext>
                </a:extLst>
              </a:tr>
              <a:tr h="279935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第一學年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第二學年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第三學年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668628"/>
                  </a:ext>
                </a:extLst>
              </a:tr>
              <a:tr h="279935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　稱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　　稱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388899"/>
                  </a:ext>
                </a:extLst>
              </a:tr>
              <a:tr h="223695">
                <a:tc rowSpan="34">
                  <a:txBody>
                    <a:bodyPr/>
                    <a:lstStyle/>
                    <a:p>
                      <a:pPr marL="71755" marR="1524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1400" kern="0" spc="5065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語文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國語文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630142"/>
                  </a:ext>
                </a:extLst>
              </a:tr>
              <a:tr h="19497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英語文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306811"/>
                  </a:ext>
                </a:extLst>
              </a:tr>
              <a:tr h="2799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閩南語文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611139"/>
                  </a:ext>
                </a:extLst>
              </a:tr>
              <a:tr h="2799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客語文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769505"/>
                  </a:ext>
                </a:extLst>
              </a:tr>
              <a:tr h="55986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原住民族語文</a:t>
                      </a: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泰雅語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034592"/>
                  </a:ext>
                </a:extLst>
              </a:tr>
              <a:tr h="2799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閩東語文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407448"/>
                  </a:ext>
                </a:extLst>
              </a:tr>
              <a:tr h="2799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臺灣手語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419604"/>
                  </a:ext>
                </a:extLst>
              </a:tr>
              <a:tr h="2799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166293"/>
                  </a:ext>
                </a:extLst>
              </a:tr>
              <a:tr h="2799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歷史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432493"/>
                  </a:ext>
                </a:extLst>
              </a:tr>
              <a:tr h="2799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地理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838522"/>
                  </a:ext>
                </a:extLst>
              </a:tr>
              <a:tr h="2799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公民與社會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589506"/>
                  </a:ext>
                </a:extLst>
              </a:tr>
              <a:tr h="2799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自然科學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物理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indent="-13589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887041"/>
                  </a:ext>
                </a:extLst>
              </a:tr>
              <a:tr h="2799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化學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993845"/>
                  </a:ext>
                </a:extLst>
              </a:tr>
              <a:tr h="2799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生物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zh-TW" sz="14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019649"/>
                  </a:ext>
                </a:extLst>
              </a:tr>
              <a:tr h="2799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音樂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255" indent="-13525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411674"/>
                  </a:ext>
                </a:extLst>
              </a:tr>
              <a:tr h="2799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藝術生活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187902"/>
                  </a:ext>
                </a:extLst>
              </a:tr>
              <a:tr h="2799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綜合活動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生涯規劃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01936"/>
                  </a:ext>
                </a:extLst>
              </a:tr>
              <a:tr h="2799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資訊科技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507061"/>
                  </a:ext>
                </a:extLst>
              </a:tr>
              <a:tr h="2799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健康與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體育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 spc="-8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健康與護理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75317"/>
                  </a:ext>
                </a:extLst>
              </a:tr>
              <a:tr h="2799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體育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339402"/>
                  </a:ext>
                </a:extLst>
              </a:tr>
              <a:tr h="2799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5240" marR="1524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全民國防教育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99781"/>
                  </a:ext>
                </a:extLst>
              </a:tr>
              <a:tr h="2799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　　計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部定必修一般科目總計</a:t>
                      </a: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36143"/>
                  </a:ext>
                </a:extLst>
              </a:tr>
              <a:tr h="2799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76200" marR="76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HK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商業概論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285090"/>
                  </a:ext>
                </a:extLst>
              </a:tr>
              <a:tr h="2799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HK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數位科技概論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113292"/>
                  </a:ext>
                </a:extLst>
              </a:tr>
              <a:tr h="2799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HK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會計學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531567"/>
                  </a:ext>
                </a:extLst>
              </a:tr>
              <a:tr h="2799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HK" sz="14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經濟學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817658"/>
                  </a:ext>
                </a:extLst>
              </a:tr>
              <a:tr h="2799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　　計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部定必修專業科目總計</a:t>
                      </a: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448890"/>
                  </a:ext>
                </a:extLst>
              </a:tr>
              <a:tr h="2799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76200" marR="76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HK" sz="14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數位科技應用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581755"/>
                  </a:ext>
                </a:extLst>
              </a:tr>
              <a:tr h="2799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商業溝通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868202"/>
                  </a:ext>
                </a:extLst>
              </a:tr>
              <a:tr h="2799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HK" sz="14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跨境商務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r-SA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國際貿易實務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698161"/>
                  </a:ext>
                </a:extLst>
              </a:tr>
              <a:tr h="2799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ar-SA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會計軟體應用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00251"/>
                  </a:ext>
                </a:extLst>
              </a:tr>
              <a:tr h="2799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貿易</a:t>
                      </a:r>
                      <a:r>
                        <a:rPr lang="ar-SA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英文實務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632951"/>
                  </a:ext>
                </a:extLst>
              </a:tr>
              <a:tr h="2799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　　計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部定必修實習科目總計</a:t>
                      </a: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662930"/>
                  </a:ext>
                </a:extLst>
              </a:tr>
              <a:tr h="2799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部定必修學分合計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116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spc="-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4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部定必修總計</a:t>
                      </a: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116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1" marR="6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295774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099184" y="2540157"/>
            <a:ext cx="461665" cy="10077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一般科目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24549" y="2891404"/>
            <a:ext cx="461665" cy="15582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部定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必修科目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13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畢業</a:t>
            </a:r>
            <a:r>
              <a:rPr lang="zh-TW" altLang="en-US" dirty="0" smtClean="0">
                <a:solidFill>
                  <a:schemeClr val="tx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條件  </a:t>
            </a:r>
            <a:endParaRPr lang="zh-TW" altLang="en-US" dirty="0">
              <a:solidFill>
                <a:schemeClr val="tx1"/>
              </a:solidFill>
              <a:latin typeface="清松手寫體4-Regular" panose="00000500000000000000" pitchFamily="2" charset="-120"/>
              <a:ea typeface="清松手寫體4-Regular" panose="00000500000000000000" pitchFamily="2" charset="-120"/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 111</a:t>
            </a:r>
            <a:r>
              <a:rPr lang="zh-TW" altLang="en-US" dirty="0">
                <a:solidFill>
                  <a:schemeClr val="tx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學年度</a:t>
            </a:r>
            <a:r>
              <a:rPr lang="zh-TW" altLang="en-US" dirty="0" smtClean="0">
                <a:solidFill>
                  <a:schemeClr val="tx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新生</a:t>
            </a:r>
            <a:endParaRPr lang="en-US" altLang="zh-TW" dirty="0">
              <a:solidFill>
                <a:schemeClr val="tx1"/>
              </a:solidFill>
              <a:latin typeface="清松手寫體4-Regular" panose="00000500000000000000" pitchFamily="2" charset="-120"/>
              <a:ea typeface="清松手寫體4-Regular" panose="00000500000000000000" pitchFamily="2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810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8794303" y="839475"/>
            <a:ext cx="2792752" cy="33239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國際貿易     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P55</a:t>
            </a:r>
          </a:p>
          <a:p>
            <a:pPr>
              <a:lnSpc>
                <a:spcPct val="15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會計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事務     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P56</a:t>
            </a:r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資料處理     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P57</a:t>
            </a:r>
          </a:p>
          <a:p>
            <a:pPr>
              <a:lnSpc>
                <a:spcPct val="15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英語     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P58</a:t>
            </a:r>
          </a:p>
          <a:p>
            <a:pPr>
              <a:lnSpc>
                <a:spcPct val="15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多媒體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 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P59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25" y="0"/>
            <a:ext cx="8320719" cy="68580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8911323" y="382555"/>
            <a:ext cx="2675732" cy="4569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學年入學新生為例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953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266953"/>
              </p:ext>
            </p:extLst>
          </p:nvPr>
        </p:nvGraphicFramePr>
        <p:xfrm>
          <a:off x="0" y="111571"/>
          <a:ext cx="9115717" cy="6572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7626">
                  <a:extLst>
                    <a:ext uri="{9D8B030D-6E8A-4147-A177-3AD203B41FA5}">
                      <a16:colId xmlns:a16="http://schemas.microsoft.com/office/drawing/2014/main" val="1346247019"/>
                    </a:ext>
                  </a:extLst>
                </a:gridCol>
                <a:gridCol w="460978">
                  <a:extLst>
                    <a:ext uri="{9D8B030D-6E8A-4147-A177-3AD203B41FA5}">
                      <a16:colId xmlns:a16="http://schemas.microsoft.com/office/drawing/2014/main" val="56992407"/>
                    </a:ext>
                  </a:extLst>
                </a:gridCol>
                <a:gridCol w="1210681">
                  <a:extLst>
                    <a:ext uri="{9D8B030D-6E8A-4147-A177-3AD203B41FA5}">
                      <a16:colId xmlns:a16="http://schemas.microsoft.com/office/drawing/2014/main" val="1780650993"/>
                    </a:ext>
                  </a:extLst>
                </a:gridCol>
                <a:gridCol w="885956">
                  <a:extLst>
                    <a:ext uri="{9D8B030D-6E8A-4147-A177-3AD203B41FA5}">
                      <a16:colId xmlns:a16="http://schemas.microsoft.com/office/drawing/2014/main" val="2476066655"/>
                    </a:ext>
                  </a:extLst>
                </a:gridCol>
                <a:gridCol w="2220866">
                  <a:extLst>
                    <a:ext uri="{9D8B030D-6E8A-4147-A177-3AD203B41FA5}">
                      <a16:colId xmlns:a16="http://schemas.microsoft.com/office/drawing/2014/main" val="409133276"/>
                    </a:ext>
                  </a:extLst>
                </a:gridCol>
                <a:gridCol w="1068249">
                  <a:extLst>
                    <a:ext uri="{9D8B030D-6E8A-4147-A177-3AD203B41FA5}">
                      <a16:colId xmlns:a16="http://schemas.microsoft.com/office/drawing/2014/main" val="1137717759"/>
                    </a:ext>
                  </a:extLst>
                </a:gridCol>
                <a:gridCol w="1139613">
                  <a:extLst>
                    <a:ext uri="{9D8B030D-6E8A-4147-A177-3AD203B41FA5}">
                      <a16:colId xmlns:a16="http://schemas.microsoft.com/office/drawing/2014/main" val="532795502"/>
                    </a:ext>
                  </a:extLst>
                </a:gridCol>
                <a:gridCol w="1281748">
                  <a:extLst>
                    <a:ext uri="{9D8B030D-6E8A-4147-A177-3AD203B41FA5}">
                      <a16:colId xmlns:a16="http://schemas.microsoft.com/office/drawing/2014/main" val="3191057549"/>
                    </a:ext>
                  </a:extLst>
                </a:gridCol>
              </a:tblGrid>
              <a:tr h="304748">
                <a:tc rowSpan="2" gridSpan="4">
                  <a:txBody>
                    <a:bodyPr/>
                    <a:lstStyle/>
                    <a:p>
                      <a:pPr algn="l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191260" algn="l">
                        <a:spcAft>
                          <a:spcPts val="0"/>
                        </a:spcAft>
                      </a:pPr>
                      <a:r>
                        <a:rPr lang="en-US" altLang="zh-TW" sz="1600" kern="150" spc="-4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</a:t>
                      </a:r>
                      <a:r>
                        <a:rPr lang="zh-TW" sz="1600" kern="150" spc="-4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相關</a:t>
                      </a: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規定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60350" algn="l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15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學校規</a:t>
                      </a:r>
                      <a:r>
                        <a:rPr lang="zh-TW" sz="1600" kern="150" spc="-5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劃情形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1945" algn="l">
                        <a:spcAft>
                          <a:spcPts val="0"/>
                        </a:spcAft>
                      </a:pPr>
                      <a:r>
                        <a:rPr lang="zh-TW" sz="1600" kern="150" spc="-4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799231"/>
                  </a:ext>
                </a:extLst>
              </a:tr>
              <a:tr h="304748">
                <a:tc gridSpan="4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040" algn="l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學分數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3505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</a:t>
                      </a:r>
                      <a:r>
                        <a:rPr lang="zh-TW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分比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(%)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387682"/>
                  </a:ext>
                </a:extLst>
              </a:tr>
              <a:tr h="375291">
                <a:tc rowSpan="4"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02565" algn="l">
                        <a:spcAft>
                          <a:spcPts val="0"/>
                        </a:spcAft>
                      </a:pPr>
                      <a:r>
                        <a:rPr lang="zh-TW" sz="1600" kern="150" spc="-2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</a:t>
                      </a:r>
                      <a:endParaRPr lang="en-US" altLang="zh-TW" sz="1600" kern="150" spc="-2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02565" algn="l">
                        <a:spcAft>
                          <a:spcPts val="0"/>
                        </a:spcAft>
                      </a:pPr>
                      <a:r>
                        <a:rPr lang="zh-TW" sz="1600" kern="150" spc="-15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5438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66-78</a:t>
                      </a: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36550" algn="l">
                        <a:spcAft>
                          <a:spcPts val="0"/>
                        </a:spcAft>
                      </a:pP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659432"/>
                  </a:ext>
                </a:extLst>
              </a:tr>
              <a:tr h="25012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9812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3688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各校課程發展組織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自訂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36550" algn="l">
                        <a:spcAft>
                          <a:spcPts val="0"/>
                        </a:spcAft>
                      </a:pP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037889"/>
                  </a:ext>
                </a:extLst>
              </a:tr>
              <a:tr h="2073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3688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95605" algn="l">
                        <a:spcAft>
                          <a:spcPts val="0"/>
                        </a:spcAft>
                      </a:pPr>
                      <a:r>
                        <a:rPr lang="en-US" sz="1600" kern="150" spc="-1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5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016539"/>
                  </a:ext>
                </a:extLst>
              </a:tr>
              <a:tr h="3393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ts val="44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434465" algn="l">
                        <a:spcAft>
                          <a:spcPts val="0"/>
                        </a:spcAft>
                        <a:tabLst>
                          <a:tab pos="2067560" algn="l"/>
                        </a:tabLst>
                      </a:pP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	</a:t>
                      </a: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77495" algn="l">
                        <a:spcAft>
                          <a:spcPts val="0"/>
                        </a:spcAft>
                      </a:pPr>
                      <a:r>
                        <a:rPr lang="en-US" sz="16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321064"/>
                  </a:ext>
                </a:extLst>
              </a:tr>
              <a:tr h="254524">
                <a:tc rowSpan="9"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" algn="ctr">
                        <a:spcAft>
                          <a:spcPts val="0"/>
                        </a:spcAft>
                      </a:pPr>
                      <a:r>
                        <a:rPr lang="zh-TW" sz="1600" kern="150" spc="-15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</a:t>
                      </a:r>
                      <a:endParaRPr lang="en-US" altLang="zh-TW" sz="1600" kern="150" spc="-15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" algn="ctr">
                        <a:spcAft>
                          <a:spcPts val="0"/>
                        </a:spcAft>
                      </a:pPr>
                      <a:r>
                        <a:rPr lang="zh-TW" sz="1600" kern="150" spc="-15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</a:t>
                      </a:r>
                      <a:endParaRPr lang="en-US" altLang="zh-TW" sz="1600" kern="150" spc="-15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" algn="ctr">
                        <a:spcAft>
                          <a:spcPts val="0"/>
                        </a:spcAft>
                      </a:pPr>
                      <a:r>
                        <a:rPr lang="zh-TW" sz="1600" kern="150" spc="-1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</a:t>
                      </a:r>
                      <a:endParaRPr lang="en-US" altLang="zh-TW" sz="1600" kern="150" spc="-1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" algn="ctr">
                        <a:spcAft>
                          <a:spcPts val="0"/>
                        </a:spcAft>
                      </a:pPr>
                      <a:r>
                        <a:rPr lang="zh-TW" sz="1600" kern="150" spc="-1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98120" algn="l">
                        <a:spcAft>
                          <a:spcPts val="0"/>
                        </a:spcAft>
                      </a:pPr>
                      <a:r>
                        <a:rPr lang="zh-TW" sz="1600" kern="150" spc="-4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1945" algn="l">
                        <a:spcAft>
                          <a:spcPts val="0"/>
                        </a:spcAft>
                      </a:pPr>
                      <a:r>
                        <a:rPr lang="zh-TW" sz="1600" kern="150" spc="-2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</a:t>
                      </a:r>
                      <a:r>
                        <a:rPr lang="zh-TW" sz="1600" kern="150" spc="-15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依總綱規定</a:t>
                      </a:r>
                      <a:r>
                        <a:rPr lang="en-US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36550" algn="l">
                        <a:spcAft>
                          <a:spcPts val="0"/>
                        </a:spcAft>
                      </a:pP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468606"/>
                  </a:ext>
                </a:extLst>
              </a:tr>
              <a:tr h="2262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1945" algn="l">
                        <a:spcAft>
                          <a:spcPts val="0"/>
                        </a:spcAft>
                      </a:pP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</a:t>
                      </a: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依總綱規定</a:t>
                      </a:r>
                      <a:r>
                        <a:rPr lang="en-US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36550" algn="l">
                        <a:spcAft>
                          <a:spcPts val="0"/>
                        </a:spcAft>
                      </a:pP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469383"/>
                  </a:ext>
                </a:extLst>
              </a:tr>
              <a:tr h="1885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43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4765" algn="l">
                        <a:spcAft>
                          <a:spcPts val="0"/>
                        </a:spcAft>
                      </a:pPr>
                      <a:r>
                        <a:rPr lang="zh-TW" sz="1600" kern="150" spc="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</a:t>
                      </a:r>
                      <a:r>
                        <a:rPr lang="zh-TW" sz="1600" kern="150" spc="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</a:t>
                      </a:r>
                      <a:r>
                        <a:rPr lang="zh-TW" sz="1600" kern="150" spc="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</a:t>
                      </a:r>
                      <a:r>
                        <a:rPr lang="zh-TW" sz="1600" kern="150" spc="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習</a:t>
                      </a:r>
                      <a:r>
                        <a:rPr lang="zh-TW" sz="1600" kern="150" spc="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科目合</a:t>
                      </a:r>
                      <a:r>
                        <a:rPr lang="zh-TW" sz="1600" kern="150" spc="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學分為限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36550" algn="l">
                        <a:spcAft>
                          <a:spcPts val="0"/>
                        </a:spcAft>
                      </a:pP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46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822333"/>
                  </a:ext>
                </a:extLst>
              </a:tr>
              <a:tr h="2229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9812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18745" algn="l">
                        <a:spcAft>
                          <a:spcPts val="0"/>
                        </a:spcAft>
                      </a:pP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</a:t>
                      </a: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382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各校課程發展組織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自訂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95605" algn="l">
                        <a:spcAft>
                          <a:spcPts val="0"/>
                        </a:spcAft>
                      </a:pPr>
                      <a:r>
                        <a:rPr lang="en-US" sz="1600" kern="150" spc="-1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8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192923"/>
                  </a:ext>
                </a:extLst>
              </a:tr>
              <a:tr h="2229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382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95605" algn="l">
                        <a:spcAft>
                          <a:spcPts val="0"/>
                        </a:spcAft>
                      </a:pPr>
                      <a:r>
                        <a:rPr lang="en-US" sz="1600" kern="150" spc="-1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8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389082"/>
                  </a:ext>
                </a:extLst>
              </a:tr>
              <a:tr h="20191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18745" algn="l">
                        <a:spcAft>
                          <a:spcPts val="0"/>
                        </a:spcAft>
                      </a:pP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</a:t>
                      </a: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382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各校課程發展組織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自訂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36550" algn="l">
                        <a:spcAft>
                          <a:spcPts val="0"/>
                        </a:spcAft>
                      </a:pP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5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42359"/>
                  </a:ext>
                </a:extLst>
              </a:tr>
              <a:tr h="2073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382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36550" algn="l">
                        <a:spcAft>
                          <a:spcPts val="0"/>
                        </a:spcAft>
                      </a:pP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244315"/>
                  </a:ext>
                </a:extLst>
              </a:tr>
              <a:tr h="2073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ts val="44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94030" algn="l">
                        <a:spcAft>
                          <a:spcPts val="0"/>
                        </a:spcAft>
                        <a:tabLst>
                          <a:tab pos="1127760" algn="l"/>
                        </a:tabLst>
                      </a:pP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	</a:t>
                      </a: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3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84200" algn="l">
                        <a:spcAft>
                          <a:spcPts val="0"/>
                        </a:spcAft>
                      </a:pP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至少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80</a:t>
                      </a:r>
                      <a:r>
                        <a:rPr lang="en-US" sz="1600" kern="150" spc="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36550" algn="l">
                        <a:spcAft>
                          <a:spcPts val="0"/>
                        </a:spcAft>
                      </a:pPr>
                      <a:r>
                        <a:rPr lang="en-US" sz="1600" kern="150" spc="-65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84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481681"/>
                  </a:ext>
                </a:extLst>
              </a:tr>
              <a:tr h="9426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67360" algn="l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1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實習科目</a:t>
                      </a:r>
                      <a:r>
                        <a:rPr lang="zh-TW" sz="1600" kern="150" spc="-5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學分數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0" algn="l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至少</a:t>
                      </a: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6550" algn="l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58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614646"/>
                  </a:ext>
                </a:extLst>
              </a:tr>
              <a:tr h="155071">
                <a:tc gridSpan="4">
                  <a:txBody>
                    <a:bodyPr/>
                    <a:lstStyle/>
                    <a:p>
                      <a:pPr marL="904240" algn="l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應修習總</a:t>
                      </a: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學分數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91185"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180</a:t>
                      </a:r>
                      <a:r>
                        <a:rPr lang="en-US" sz="1600" kern="150" spc="-6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en-US" sz="1600" kern="150" spc="-6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192</a:t>
                      </a: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190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4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111443"/>
                  </a:ext>
                </a:extLst>
              </a:tr>
              <a:tr h="122548">
                <a:tc gridSpan="4">
                  <a:txBody>
                    <a:bodyPr/>
                    <a:lstStyle/>
                    <a:p>
                      <a:pPr marL="502920" algn="l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六學期團體活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動時間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節數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合計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02945"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en-US" sz="1600" kern="150" spc="-4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en-US" sz="16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en-US" sz="1600" kern="150" spc="-5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772630"/>
                  </a:ext>
                </a:extLst>
              </a:tr>
              <a:tr h="240353">
                <a:tc gridSpan="4">
                  <a:txBody>
                    <a:bodyPr/>
                    <a:lstStyle/>
                    <a:p>
                      <a:pPr marL="502920" algn="l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六學期彈性教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學時間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節數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合計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2155"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en-US" sz="1600" kern="150" spc="-4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en-US" sz="1600" kern="150" spc="-4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en-US" sz="1600" kern="150" spc="-5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8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008893"/>
                  </a:ext>
                </a:extLst>
              </a:tr>
              <a:tr h="173298">
                <a:tc gridSpan="4">
                  <a:txBody>
                    <a:bodyPr/>
                    <a:lstStyle/>
                    <a:p>
                      <a:pPr marL="1019175" algn="l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15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上課總</a:t>
                      </a:r>
                      <a:r>
                        <a:rPr lang="zh-TW" sz="1600" kern="150" spc="-1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節數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79145"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210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4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spc="-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210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6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772203"/>
                  </a:ext>
                </a:extLst>
              </a:tr>
              <a:tr h="882742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02565">
                        <a:spcAft>
                          <a:spcPts val="0"/>
                        </a:spcAft>
                      </a:pPr>
                      <a:r>
                        <a:rPr lang="zh-TW" sz="1600" kern="150" spc="-2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</a:t>
                      </a:r>
                      <a:endParaRPr lang="en-US" altLang="zh-TW" sz="1600" kern="150" spc="-2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02565">
                        <a:spcAft>
                          <a:spcPts val="0"/>
                        </a:spcAft>
                      </a:pPr>
                      <a:r>
                        <a:rPr lang="zh-TW" sz="1600" kern="150" spc="-15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條件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51435" algn="l">
                        <a:spcAft>
                          <a:spcPts val="0"/>
                        </a:spcAft>
                      </a:pP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、應修習總學分為</a:t>
                      </a: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180-192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學分，畢業及格學分數至少為</a:t>
                      </a: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160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學分。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1435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、表列部定必修科目</a:t>
                      </a: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113-138 </a:t>
                      </a: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學分均須修習，並至少</a:t>
                      </a: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85%</a:t>
                      </a:r>
                      <a:r>
                        <a:rPr lang="en-US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及格，始得畢業。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1435" algn="l">
                        <a:lnSpc>
                          <a:spcPct val="86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、專業科目及實習科目至少須修習</a:t>
                      </a: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學分以上，其中至少</a:t>
                      </a: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r>
                        <a:rPr lang="en-US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學分及格，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98120" algn="l">
                        <a:spcAft>
                          <a:spcPts val="0"/>
                        </a:spcAft>
                      </a:pPr>
                      <a:r>
                        <a:rPr lang="en-US" altLang="zh-TW" sz="1600" kern="150" spc="-2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lang="zh-TW" sz="1600" kern="150" spc="-2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實驗、實務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科目至少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學分以上及格。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800632"/>
                  </a:ext>
                </a:extLst>
              </a:tr>
            </a:tbl>
          </a:graphicData>
        </a:graphic>
      </p:graphicFrame>
      <p:sp>
        <p:nvSpPr>
          <p:cNvPr id="5" name="圓角矩形 4"/>
          <p:cNvSpPr/>
          <p:nvPr/>
        </p:nvSpPr>
        <p:spPr>
          <a:xfrm>
            <a:off x="0" y="2892287"/>
            <a:ext cx="844826" cy="15551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" name="直線接點 2"/>
          <p:cNvCxnSpPr/>
          <p:nvPr/>
        </p:nvCxnSpPr>
        <p:spPr>
          <a:xfrm>
            <a:off x="3385457" y="111571"/>
            <a:ext cx="2264229" cy="56677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V="1">
            <a:off x="3385457" y="130629"/>
            <a:ext cx="2209800" cy="5648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圓角矩形 5"/>
          <p:cNvSpPr/>
          <p:nvPr/>
        </p:nvSpPr>
        <p:spPr>
          <a:xfrm>
            <a:off x="0" y="735494"/>
            <a:ext cx="844826" cy="135172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1510748" y="626165"/>
            <a:ext cx="516834" cy="4969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894521" y="1272208"/>
            <a:ext cx="516834" cy="4969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884582" y="2412967"/>
            <a:ext cx="516834" cy="4969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907539" y="3479896"/>
            <a:ext cx="516834" cy="4969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093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266953"/>
              </p:ext>
            </p:extLst>
          </p:nvPr>
        </p:nvGraphicFramePr>
        <p:xfrm>
          <a:off x="0" y="111571"/>
          <a:ext cx="9115717" cy="6572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7626">
                  <a:extLst>
                    <a:ext uri="{9D8B030D-6E8A-4147-A177-3AD203B41FA5}">
                      <a16:colId xmlns:a16="http://schemas.microsoft.com/office/drawing/2014/main" val="1346247019"/>
                    </a:ext>
                  </a:extLst>
                </a:gridCol>
                <a:gridCol w="460978">
                  <a:extLst>
                    <a:ext uri="{9D8B030D-6E8A-4147-A177-3AD203B41FA5}">
                      <a16:colId xmlns:a16="http://schemas.microsoft.com/office/drawing/2014/main" val="56992407"/>
                    </a:ext>
                  </a:extLst>
                </a:gridCol>
                <a:gridCol w="1210681">
                  <a:extLst>
                    <a:ext uri="{9D8B030D-6E8A-4147-A177-3AD203B41FA5}">
                      <a16:colId xmlns:a16="http://schemas.microsoft.com/office/drawing/2014/main" val="1780650993"/>
                    </a:ext>
                  </a:extLst>
                </a:gridCol>
                <a:gridCol w="885956">
                  <a:extLst>
                    <a:ext uri="{9D8B030D-6E8A-4147-A177-3AD203B41FA5}">
                      <a16:colId xmlns:a16="http://schemas.microsoft.com/office/drawing/2014/main" val="2476066655"/>
                    </a:ext>
                  </a:extLst>
                </a:gridCol>
                <a:gridCol w="2220866">
                  <a:extLst>
                    <a:ext uri="{9D8B030D-6E8A-4147-A177-3AD203B41FA5}">
                      <a16:colId xmlns:a16="http://schemas.microsoft.com/office/drawing/2014/main" val="409133276"/>
                    </a:ext>
                  </a:extLst>
                </a:gridCol>
                <a:gridCol w="1068249">
                  <a:extLst>
                    <a:ext uri="{9D8B030D-6E8A-4147-A177-3AD203B41FA5}">
                      <a16:colId xmlns:a16="http://schemas.microsoft.com/office/drawing/2014/main" val="1137717759"/>
                    </a:ext>
                  </a:extLst>
                </a:gridCol>
                <a:gridCol w="1139613">
                  <a:extLst>
                    <a:ext uri="{9D8B030D-6E8A-4147-A177-3AD203B41FA5}">
                      <a16:colId xmlns:a16="http://schemas.microsoft.com/office/drawing/2014/main" val="532795502"/>
                    </a:ext>
                  </a:extLst>
                </a:gridCol>
                <a:gridCol w="1281748">
                  <a:extLst>
                    <a:ext uri="{9D8B030D-6E8A-4147-A177-3AD203B41FA5}">
                      <a16:colId xmlns:a16="http://schemas.microsoft.com/office/drawing/2014/main" val="3191057549"/>
                    </a:ext>
                  </a:extLst>
                </a:gridCol>
              </a:tblGrid>
              <a:tr h="304748">
                <a:tc rowSpan="2" gridSpan="4">
                  <a:txBody>
                    <a:bodyPr/>
                    <a:lstStyle/>
                    <a:p>
                      <a:pPr algn="l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191260" algn="l">
                        <a:spcAft>
                          <a:spcPts val="0"/>
                        </a:spcAft>
                      </a:pPr>
                      <a:r>
                        <a:rPr lang="en-US" altLang="zh-TW" sz="1600" kern="150" spc="-4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</a:t>
                      </a:r>
                      <a:r>
                        <a:rPr lang="zh-TW" sz="1600" kern="150" spc="-4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相關</a:t>
                      </a: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規定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60350" algn="l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15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學校規</a:t>
                      </a:r>
                      <a:r>
                        <a:rPr lang="zh-TW" sz="1600" kern="150" spc="-5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劃情形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1945" algn="l">
                        <a:spcAft>
                          <a:spcPts val="0"/>
                        </a:spcAft>
                      </a:pPr>
                      <a:r>
                        <a:rPr lang="zh-TW" sz="1600" kern="150" spc="-4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799231"/>
                  </a:ext>
                </a:extLst>
              </a:tr>
              <a:tr h="304748">
                <a:tc gridSpan="4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040" algn="l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學分數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3505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</a:t>
                      </a:r>
                      <a:r>
                        <a:rPr lang="zh-TW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分比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(%)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387682"/>
                  </a:ext>
                </a:extLst>
              </a:tr>
              <a:tr h="375291">
                <a:tc rowSpan="4"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02565" algn="l">
                        <a:spcAft>
                          <a:spcPts val="0"/>
                        </a:spcAft>
                      </a:pPr>
                      <a:r>
                        <a:rPr lang="zh-TW" sz="1600" kern="150" spc="-2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</a:t>
                      </a:r>
                      <a:endParaRPr lang="en-US" altLang="zh-TW" sz="1600" kern="150" spc="-2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02565" algn="l">
                        <a:spcAft>
                          <a:spcPts val="0"/>
                        </a:spcAft>
                      </a:pPr>
                      <a:r>
                        <a:rPr lang="zh-TW" sz="1600" kern="150" spc="-15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5438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66-78</a:t>
                      </a: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36550" algn="l">
                        <a:spcAft>
                          <a:spcPts val="0"/>
                        </a:spcAft>
                      </a:pP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659432"/>
                  </a:ext>
                </a:extLst>
              </a:tr>
              <a:tr h="25012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9812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3688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各校課程發展組織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自訂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36550" algn="l">
                        <a:spcAft>
                          <a:spcPts val="0"/>
                        </a:spcAft>
                      </a:pP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037889"/>
                  </a:ext>
                </a:extLst>
              </a:tr>
              <a:tr h="2073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3688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95605" algn="l">
                        <a:spcAft>
                          <a:spcPts val="0"/>
                        </a:spcAft>
                      </a:pPr>
                      <a:r>
                        <a:rPr lang="en-US" sz="1600" kern="150" spc="-1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5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016539"/>
                  </a:ext>
                </a:extLst>
              </a:tr>
              <a:tr h="3393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ts val="44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434465" algn="l">
                        <a:spcAft>
                          <a:spcPts val="0"/>
                        </a:spcAft>
                        <a:tabLst>
                          <a:tab pos="2067560" algn="l"/>
                        </a:tabLst>
                      </a:pP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	</a:t>
                      </a: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77495" algn="l">
                        <a:spcAft>
                          <a:spcPts val="0"/>
                        </a:spcAft>
                      </a:pPr>
                      <a:r>
                        <a:rPr lang="en-US" sz="16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321064"/>
                  </a:ext>
                </a:extLst>
              </a:tr>
              <a:tr h="254524">
                <a:tc rowSpan="9"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" algn="ctr">
                        <a:spcAft>
                          <a:spcPts val="0"/>
                        </a:spcAft>
                      </a:pPr>
                      <a:r>
                        <a:rPr lang="zh-TW" sz="1600" kern="150" spc="-15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</a:t>
                      </a:r>
                      <a:endParaRPr lang="en-US" altLang="zh-TW" sz="1600" kern="150" spc="-15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" algn="ctr">
                        <a:spcAft>
                          <a:spcPts val="0"/>
                        </a:spcAft>
                      </a:pPr>
                      <a:r>
                        <a:rPr lang="zh-TW" sz="1600" kern="150" spc="-15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</a:t>
                      </a:r>
                      <a:endParaRPr lang="en-US" altLang="zh-TW" sz="1600" kern="150" spc="-15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" algn="ctr">
                        <a:spcAft>
                          <a:spcPts val="0"/>
                        </a:spcAft>
                      </a:pPr>
                      <a:r>
                        <a:rPr lang="zh-TW" sz="1600" kern="150" spc="-1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</a:t>
                      </a:r>
                      <a:endParaRPr lang="en-US" altLang="zh-TW" sz="1600" kern="150" spc="-1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" algn="ctr">
                        <a:spcAft>
                          <a:spcPts val="0"/>
                        </a:spcAft>
                      </a:pPr>
                      <a:r>
                        <a:rPr lang="zh-TW" sz="1600" kern="150" spc="-1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98120" algn="l">
                        <a:spcAft>
                          <a:spcPts val="0"/>
                        </a:spcAft>
                      </a:pPr>
                      <a:r>
                        <a:rPr lang="zh-TW" sz="1600" kern="150" spc="-4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1945" algn="l">
                        <a:spcAft>
                          <a:spcPts val="0"/>
                        </a:spcAft>
                      </a:pPr>
                      <a:r>
                        <a:rPr lang="zh-TW" sz="1600" kern="150" spc="-2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</a:t>
                      </a:r>
                      <a:r>
                        <a:rPr lang="zh-TW" sz="1600" kern="150" spc="-15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依總綱規定</a:t>
                      </a:r>
                      <a:r>
                        <a:rPr lang="en-US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36550" algn="l">
                        <a:spcAft>
                          <a:spcPts val="0"/>
                        </a:spcAft>
                      </a:pP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468606"/>
                  </a:ext>
                </a:extLst>
              </a:tr>
              <a:tr h="2262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1945" algn="l">
                        <a:spcAft>
                          <a:spcPts val="0"/>
                        </a:spcAft>
                      </a:pPr>
                      <a:r>
                        <a:rPr lang="zh-TW" sz="1600" kern="150" spc="-2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</a:t>
                      </a:r>
                      <a:r>
                        <a:rPr lang="zh-TW" sz="1600" kern="150" spc="-15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依總綱規定</a:t>
                      </a:r>
                      <a:r>
                        <a:rPr lang="en-US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36550" algn="l">
                        <a:spcAft>
                          <a:spcPts val="0"/>
                        </a:spcAft>
                      </a:pP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469383"/>
                  </a:ext>
                </a:extLst>
              </a:tr>
              <a:tr h="1885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43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4765" algn="l">
                        <a:spcAft>
                          <a:spcPts val="0"/>
                        </a:spcAft>
                      </a:pPr>
                      <a:r>
                        <a:rPr lang="zh-TW" sz="1600" kern="150" spc="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</a:t>
                      </a:r>
                      <a:r>
                        <a:rPr lang="zh-TW" sz="1600" kern="150" spc="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</a:t>
                      </a:r>
                      <a:r>
                        <a:rPr lang="zh-TW" sz="1600" kern="150" spc="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</a:t>
                      </a:r>
                      <a:r>
                        <a:rPr lang="zh-TW" sz="1600" kern="150" spc="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習</a:t>
                      </a:r>
                      <a:r>
                        <a:rPr lang="zh-TW" sz="1600" kern="150" spc="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科目合</a:t>
                      </a:r>
                      <a:r>
                        <a:rPr lang="zh-TW" sz="1600" kern="150" spc="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學分為限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36550" algn="l">
                        <a:spcAft>
                          <a:spcPts val="0"/>
                        </a:spcAft>
                      </a:pP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46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822333"/>
                  </a:ext>
                </a:extLst>
              </a:tr>
              <a:tr h="2229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9812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18745" algn="l">
                        <a:spcAft>
                          <a:spcPts val="0"/>
                        </a:spcAft>
                      </a:pP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</a:t>
                      </a: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382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各校課程發展組織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自訂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95605" algn="l">
                        <a:spcAft>
                          <a:spcPts val="0"/>
                        </a:spcAft>
                      </a:pPr>
                      <a:r>
                        <a:rPr lang="en-US" sz="1600" kern="150" spc="-1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8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192923"/>
                  </a:ext>
                </a:extLst>
              </a:tr>
              <a:tr h="2229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382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95605" algn="l">
                        <a:spcAft>
                          <a:spcPts val="0"/>
                        </a:spcAft>
                      </a:pPr>
                      <a:r>
                        <a:rPr lang="en-US" sz="1600" kern="150" spc="-1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8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389082"/>
                  </a:ext>
                </a:extLst>
              </a:tr>
              <a:tr h="20191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18745" algn="l">
                        <a:spcAft>
                          <a:spcPts val="0"/>
                        </a:spcAft>
                      </a:pP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</a:t>
                      </a: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382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各校課程發展組織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自訂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36550" algn="l">
                        <a:spcAft>
                          <a:spcPts val="0"/>
                        </a:spcAft>
                      </a:pP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5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42359"/>
                  </a:ext>
                </a:extLst>
              </a:tr>
              <a:tr h="2073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382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36550" algn="l">
                        <a:spcAft>
                          <a:spcPts val="0"/>
                        </a:spcAft>
                      </a:pP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244315"/>
                  </a:ext>
                </a:extLst>
              </a:tr>
              <a:tr h="2073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ts val="44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94030" algn="l">
                        <a:spcAft>
                          <a:spcPts val="0"/>
                        </a:spcAft>
                        <a:tabLst>
                          <a:tab pos="1127760" algn="l"/>
                        </a:tabLst>
                      </a:pP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	</a:t>
                      </a: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3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84200" algn="l">
                        <a:spcAft>
                          <a:spcPts val="0"/>
                        </a:spcAft>
                      </a:pP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至少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80</a:t>
                      </a:r>
                      <a:r>
                        <a:rPr lang="en-US" sz="1600" kern="150" spc="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36550" algn="l">
                        <a:spcAft>
                          <a:spcPts val="0"/>
                        </a:spcAft>
                      </a:pPr>
                      <a:r>
                        <a:rPr lang="en-US" sz="1600" kern="150" spc="-65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84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481681"/>
                  </a:ext>
                </a:extLst>
              </a:tr>
              <a:tr h="9426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67360" algn="l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1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實習科目</a:t>
                      </a:r>
                      <a:r>
                        <a:rPr lang="zh-TW" sz="1600" kern="150" spc="-5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學分數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0" algn="l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至少</a:t>
                      </a: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6550" algn="l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58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614646"/>
                  </a:ext>
                </a:extLst>
              </a:tr>
              <a:tr h="155071">
                <a:tc gridSpan="4">
                  <a:txBody>
                    <a:bodyPr/>
                    <a:lstStyle/>
                    <a:p>
                      <a:pPr marL="904240" algn="l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應修習總</a:t>
                      </a: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學分數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91185"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180</a:t>
                      </a:r>
                      <a:r>
                        <a:rPr lang="en-US" sz="1600" kern="150" spc="-6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en-US" sz="1600" kern="150" spc="-6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192</a:t>
                      </a: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190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4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111443"/>
                  </a:ext>
                </a:extLst>
              </a:tr>
              <a:tr h="122548">
                <a:tc gridSpan="4">
                  <a:txBody>
                    <a:bodyPr/>
                    <a:lstStyle/>
                    <a:p>
                      <a:pPr marL="502920" algn="l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六學期團體活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動時間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節數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合計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02945"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en-US" sz="1600" kern="150" spc="-4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en-US" sz="16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en-US" sz="1600" kern="150" spc="-5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772630"/>
                  </a:ext>
                </a:extLst>
              </a:tr>
              <a:tr h="240353">
                <a:tc gridSpan="4">
                  <a:txBody>
                    <a:bodyPr/>
                    <a:lstStyle/>
                    <a:p>
                      <a:pPr marL="502920" algn="l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六學期彈性教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學時間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節數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合計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2155"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en-US" sz="1600" kern="150" spc="-4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en-US" sz="1600" kern="150" spc="-4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en-US" sz="1600" kern="150" spc="-5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8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008893"/>
                  </a:ext>
                </a:extLst>
              </a:tr>
              <a:tr h="173298">
                <a:tc gridSpan="4">
                  <a:txBody>
                    <a:bodyPr/>
                    <a:lstStyle/>
                    <a:p>
                      <a:pPr marL="1019175" algn="l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15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上課總</a:t>
                      </a:r>
                      <a:r>
                        <a:rPr lang="zh-TW" sz="1600" kern="150" spc="-1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節數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79145"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210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4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spc="-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210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6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772203"/>
                  </a:ext>
                </a:extLst>
              </a:tr>
              <a:tr h="882742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02565">
                        <a:spcAft>
                          <a:spcPts val="0"/>
                        </a:spcAft>
                      </a:pPr>
                      <a:r>
                        <a:rPr lang="zh-TW" sz="1600" kern="150" spc="-2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</a:t>
                      </a:r>
                      <a:endParaRPr lang="en-US" altLang="zh-TW" sz="1600" kern="150" spc="-2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02565">
                        <a:spcAft>
                          <a:spcPts val="0"/>
                        </a:spcAft>
                      </a:pPr>
                      <a:r>
                        <a:rPr lang="zh-TW" sz="1600" kern="150" spc="-15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條件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51435" algn="l">
                        <a:spcAft>
                          <a:spcPts val="0"/>
                        </a:spcAft>
                      </a:pP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、應修習總學分為</a:t>
                      </a: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180-192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學分，畢業及格學分數至少為</a:t>
                      </a: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160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學分。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1435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、表列部定必修科目</a:t>
                      </a: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113-138 </a:t>
                      </a: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學分均須修習，並至少</a:t>
                      </a: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85%</a:t>
                      </a:r>
                      <a:r>
                        <a:rPr lang="en-US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及格，始得畢業。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1435" algn="l">
                        <a:lnSpc>
                          <a:spcPct val="86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、專業科目及實習科目至少須修習</a:t>
                      </a: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學分以上，其中至少</a:t>
                      </a: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r>
                        <a:rPr lang="en-US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學分及格，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98120" algn="l">
                        <a:spcAft>
                          <a:spcPts val="0"/>
                        </a:spcAft>
                      </a:pPr>
                      <a:r>
                        <a:rPr lang="en-US" altLang="zh-TW" sz="1600" kern="150" spc="-2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lang="zh-TW" sz="1600" kern="150" spc="-2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實驗、實務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科目至少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學分以上及格。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800632"/>
                  </a:ext>
                </a:extLst>
              </a:tr>
            </a:tbl>
          </a:graphicData>
        </a:graphic>
      </p:graphicFrame>
      <p:sp>
        <p:nvSpPr>
          <p:cNvPr id="5" name="圓角矩形 4"/>
          <p:cNvSpPr/>
          <p:nvPr/>
        </p:nvSpPr>
        <p:spPr>
          <a:xfrm>
            <a:off x="-1" y="5779279"/>
            <a:ext cx="9115717" cy="914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" name="直線接點 2"/>
          <p:cNvCxnSpPr/>
          <p:nvPr/>
        </p:nvCxnSpPr>
        <p:spPr>
          <a:xfrm>
            <a:off x="3385457" y="111571"/>
            <a:ext cx="2264229" cy="56677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V="1">
            <a:off x="3385457" y="130629"/>
            <a:ext cx="2209800" cy="5648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3515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067071"/>
              </p:ext>
            </p:extLst>
          </p:nvPr>
        </p:nvGraphicFramePr>
        <p:xfrm>
          <a:off x="0" y="111571"/>
          <a:ext cx="9115717" cy="6572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7626">
                  <a:extLst>
                    <a:ext uri="{9D8B030D-6E8A-4147-A177-3AD203B41FA5}">
                      <a16:colId xmlns:a16="http://schemas.microsoft.com/office/drawing/2014/main" val="1346247019"/>
                    </a:ext>
                  </a:extLst>
                </a:gridCol>
                <a:gridCol w="460978">
                  <a:extLst>
                    <a:ext uri="{9D8B030D-6E8A-4147-A177-3AD203B41FA5}">
                      <a16:colId xmlns:a16="http://schemas.microsoft.com/office/drawing/2014/main" val="56992407"/>
                    </a:ext>
                  </a:extLst>
                </a:gridCol>
                <a:gridCol w="1210681">
                  <a:extLst>
                    <a:ext uri="{9D8B030D-6E8A-4147-A177-3AD203B41FA5}">
                      <a16:colId xmlns:a16="http://schemas.microsoft.com/office/drawing/2014/main" val="1780650993"/>
                    </a:ext>
                  </a:extLst>
                </a:gridCol>
                <a:gridCol w="885956">
                  <a:extLst>
                    <a:ext uri="{9D8B030D-6E8A-4147-A177-3AD203B41FA5}">
                      <a16:colId xmlns:a16="http://schemas.microsoft.com/office/drawing/2014/main" val="2476066655"/>
                    </a:ext>
                  </a:extLst>
                </a:gridCol>
                <a:gridCol w="2220866">
                  <a:extLst>
                    <a:ext uri="{9D8B030D-6E8A-4147-A177-3AD203B41FA5}">
                      <a16:colId xmlns:a16="http://schemas.microsoft.com/office/drawing/2014/main" val="409133276"/>
                    </a:ext>
                  </a:extLst>
                </a:gridCol>
                <a:gridCol w="1068249">
                  <a:extLst>
                    <a:ext uri="{9D8B030D-6E8A-4147-A177-3AD203B41FA5}">
                      <a16:colId xmlns:a16="http://schemas.microsoft.com/office/drawing/2014/main" val="1137717759"/>
                    </a:ext>
                  </a:extLst>
                </a:gridCol>
                <a:gridCol w="1139613">
                  <a:extLst>
                    <a:ext uri="{9D8B030D-6E8A-4147-A177-3AD203B41FA5}">
                      <a16:colId xmlns:a16="http://schemas.microsoft.com/office/drawing/2014/main" val="532795502"/>
                    </a:ext>
                  </a:extLst>
                </a:gridCol>
                <a:gridCol w="1281748">
                  <a:extLst>
                    <a:ext uri="{9D8B030D-6E8A-4147-A177-3AD203B41FA5}">
                      <a16:colId xmlns:a16="http://schemas.microsoft.com/office/drawing/2014/main" val="3191057549"/>
                    </a:ext>
                  </a:extLst>
                </a:gridCol>
              </a:tblGrid>
              <a:tr h="304748">
                <a:tc rowSpan="2" gridSpan="4">
                  <a:txBody>
                    <a:bodyPr/>
                    <a:lstStyle/>
                    <a:p>
                      <a:pPr algn="l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191260" algn="l">
                        <a:spcAft>
                          <a:spcPts val="0"/>
                        </a:spcAft>
                      </a:pPr>
                      <a:r>
                        <a:rPr lang="en-US" altLang="zh-TW" sz="1600" kern="150" spc="-4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</a:t>
                      </a:r>
                      <a:r>
                        <a:rPr lang="zh-TW" sz="1600" kern="150" spc="-4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相關</a:t>
                      </a: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規定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6035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學校規</a:t>
                      </a: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劃情形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1945" algn="l">
                        <a:spcAft>
                          <a:spcPts val="0"/>
                        </a:spcAft>
                      </a:pPr>
                      <a:r>
                        <a:rPr lang="zh-TW" sz="1600" kern="150" spc="-4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799231"/>
                  </a:ext>
                </a:extLst>
              </a:tr>
              <a:tr h="304748">
                <a:tc gridSpan="4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040" algn="l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學分數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3505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</a:t>
                      </a:r>
                      <a:r>
                        <a:rPr lang="zh-TW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分比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(%)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387682"/>
                  </a:ext>
                </a:extLst>
              </a:tr>
              <a:tr h="375291">
                <a:tc rowSpan="4"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02565" algn="l">
                        <a:spcAft>
                          <a:spcPts val="0"/>
                        </a:spcAft>
                      </a:pPr>
                      <a:r>
                        <a:rPr lang="zh-TW" sz="1600" kern="150" spc="-2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</a:t>
                      </a:r>
                      <a:endParaRPr lang="en-US" altLang="zh-TW" sz="1600" kern="150" spc="-2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02565" algn="l">
                        <a:spcAft>
                          <a:spcPts val="0"/>
                        </a:spcAft>
                      </a:pPr>
                      <a:r>
                        <a:rPr lang="zh-TW" sz="1600" kern="150" spc="-15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5438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66-78</a:t>
                      </a: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36550" algn="l">
                        <a:spcAft>
                          <a:spcPts val="0"/>
                        </a:spcAft>
                      </a:pP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659432"/>
                  </a:ext>
                </a:extLst>
              </a:tr>
              <a:tr h="25012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9812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3688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各校課程發展組織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自訂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36550" algn="l">
                        <a:spcAft>
                          <a:spcPts val="0"/>
                        </a:spcAft>
                      </a:pP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037889"/>
                  </a:ext>
                </a:extLst>
              </a:tr>
              <a:tr h="2073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3688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95605" algn="l">
                        <a:spcAft>
                          <a:spcPts val="0"/>
                        </a:spcAft>
                      </a:pPr>
                      <a:r>
                        <a:rPr lang="en-US" sz="1600" kern="150" spc="-1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5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016539"/>
                  </a:ext>
                </a:extLst>
              </a:tr>
              <a:tr h="3393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ts val="44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434465" algn="l">
                        <a:spcAft>
                          <a:spcPts val="0"/>
                        </a:spcAft>
                        <a:tabLst>
                          <a:tab pos="2067560" algn="l"/>
                        </a:tabLst>
                      </a:pP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	</a:t>
                      </a: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77495" algn="l">
                        <a:spcAft>
                          <a:spcPts val="0"/>
                        </a:spcAft>
                      </a:pPr>
                      <a:r>
                        <a:rPr lang="en-US" sz="16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321064"/>
                  </a:ext>
                </a:extLst>
              </a:tr>
              <a:tr h="254524">
                <a:tc rowSpan="9"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" algn="ctr">
                        <a:spcAft>
                          <a:spcPts val="0"/>
                        </a:spcAft>
                      </a:pPr>
                      <a:r>
                        <a:rPr lang="zh-TW" sz="1600" kern="150" spc="-15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</a:t>
                      </a:r>
                      <a:endParaRPr lang="en-US" altLang="zh-TW" sz="1600" kern="150" spc="-15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" algn="ctr">
                        <a:spcAft>
                          <a:spcPts val="0"/>
                        </a:spcAft>
                      </a:pPr>
                      <a:r>
                        <a:rPr lang="zh-TW" sz="1600" kern="150" spc="-15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</a:t>
                      </a:r>
                      <a:endParaRPr lang="en-US" altLang="zh-TW" sz="1600" kern="150" spc="-15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" algn="ctr">
                        <a:spcAft>
                          <a:spcPts val="0"/>
                        </a:spcAft>
                      </a:pPr>
                      <a:r>
                        <a:rPr lang="zh-TW" sz="1600" kern="150" spc="-1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</a:t>
                      </a:r>
                      <a:endParaRPr lang="en-US" altLang="zh-TW" sz="1600" kern="150" spc="-1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" algn="ctr">
                        <a:spcAft>
                          <a:spcPts val="0"/>
                        </a:spcAft>
                      </a:pPr>
                      <a:r>
                        <a:rPr lang="zh-TW" sz="1600" kern="150" spc="-1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98120" algn="l">
                        <a:spcAft>
                          <a:spcPts val="0"/>
                        </a:spcAft>
                      </a:pPr>
                      <a:r>
                        <a:rPr lang="zh-TW" sz="1600" kern="150" spc="-4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1945" algn="l">
                        <a:spcAft>
                          <a:spcPts val="0"/>
                        </a:spcAft>
                      </a:pPr>
                      <a:r>
                        <a:rPr lang="zh-TW" sz="1600" kern="150" spc="-2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</a:t>
                      </a:r>
                      <a:r>
                        <a:rPr lang="zh-TW" sz="1600" kern="150" spc="-15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依總綱規定</a:t>
                      </a:r>
                      <a:r>
                        <a:rPr lang="en-US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36550" algn="l">
                        <a:spcAft>
                          <a:spcPts val="0"/>
                        </a:spcAft>
                      </a:pP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468606"/>
                  </a:ext>
                </a:extLst>
              </a:tr>
              <a:tr h="2262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1945" algn="l">
                        <a:spcAft>
                          <a:spcPts val="0"/>
                        </a:spcAft>
                      </a:pPr>
                      <a:r>
                        <a:rPr lang="zh-TW" sz="1600" kern="150" spc="-2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</a:t>
                      </a:r>
                      <a:r>
                        <a:rPr lang="zh-TW" sz="1600" kern="150" spc="-15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依總綱規定</a:t>
                      </a:r>
                      <a:r>
                        <a:rPr lang="en-US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36550" algn="l">
                        <a:spcAft>
                          <a:spcPts val="0"/>
                        </a:spcAft>
                      </a:pP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469383"/>
                  </a:ext>
                </a:extLst>
              </a:tr>
              <a:tr h="1885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43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4765" algn="l">
                        <a:spcAft>
                          <a:spcPts val="0"/>
                        </a:spcAft>
                      </a:pPr>
                      <a:r>
                        <a:rPr lang="zh-TW" sz="1600" kern="150" spc="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</a:t>
                      </a:r>
                      <a:r>
                        <a:rPr lang="zh-TW" sz="1600" kern="150" spc="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</a:t>
                      </a:r>
                      <a:r>
                        <a:rPr lang="zh-TW" sz="1600" kern="150" spc="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</a:t>
                      </a:r>
                      <a:r>
                        <a:rPr lang="zh-TW" sz="1600" kern="150" spc="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習</a:t>
                      </a:r>
                      <a:r>
                        <a:rPr lang="zh-TW" sz="1600" kern="150" spc="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科目合</a:t>
                      </a:r>
                      <a:r>
                        <a:rPr lang="zh-TW" sz="1600" kern="150" spc="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學分為限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36550" algn="l">
                        <a:spcAft>
                          <a:spcPts val="0"/>
                        </a:spcAft>
                      </a:pP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46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822333"/>
                  </a:ext>
                </a:extLst>
              </a:tr>
              <a:tr h="2229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9812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18745" algn="l">
                        <a:spcAft>
                          <a:spcPts val="0"/>
                        </a:spcAft>
                      </a:pP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</a:t>
                      </a: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382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各校課程發展組織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自訂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95605" algn="l">
                        <a:spcAft>
                          <a:spcPts val="0"/>
                        </a:spcAft>
                      </a:pPr>
                      <a:r>
                        <a:rPr lang="en-US" sz="1600" kern="150" spc="-1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8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192923"/>
                  </a:ext>
                </a:extLst>
              </a:tr>
              <a:tr h="2229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382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95605" algn="l">
                        <a:spcAft>
                          <a:spcPts val="0"/>
                        </a:spcAft>
                      </a:pPr>
                      <a:r>
                        <a:rPr lang="en-US" sz="1600" kern="150" spc="-1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8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389082"/>
                  </a:ext>
                </a:extLst>
              </a:tr>
              <a:tr h="20191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18745" algn="l">
                        <a:spcAft>
                          <a:spcPts val="0"/>
                        </a:spcAft>
                      </a:pP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</a:t>
                      </a: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382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各校課程發展組織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自訂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36550" algn="l">
                        <a:spcAft>
                          <a:spcPts val="0"/>
                        </a:spcAft>
                      </a:pP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5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42359"/>
                  </a:ext>
                </a:extLst>
              </a:tr>
              <a:tr h="2073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382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36550" algn="l">
                        <a:spcAft>
                          <a:spcPts val="0"/>
                        </a:spcAft>
                      </a:pP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244315"/>
                  </a:ext>
                </a:extLst>
              </a:tr>
              <a:tr h="2073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ts val="44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94030" algn="l">
                        <a:spcAft>
                          <a:spcPts val="0"/>
                        </a:spcAft>
                        <a:tabLst>
                          <a:tab pos="1127760" algn="l"/>
                        </a:tabLst>
                      </a:pP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	</a:t>
                      </a: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3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84200" algn="l">
                        <a:spcAft>
                          <a:spcPts val="0"/>
                        </a:spcAft>
                      </a:pP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至少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80</a:t>
                      </a:r>
                      <a:r>
                        <a:rPr lang="en-US" sz="1600" kern="150" spc="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36550" algn="l">
                        <a:spcAft>
                          <a:spcPts val="0"/>
                        </a:spcAft>
                      </a:pPr>
                      <a:r>
                        <a:rPr lang="en-US" sz="1600" kern="150" spc="-65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84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481681"/>
                  </a:ext>
                </a:extLst>
              </a:tr>
              <a:tr h="9426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67360" algn="l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1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實習科目</a:t>
                      </a:r>
                      <a:r>
                        <a:rPr lang="zh-TW" sz="1600" kern="150" spc="-5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學分數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0" algn="l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至少</a:t>
                      </a: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6550" algn="l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58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614646"/>
                  </a:ext>
                </a:extLst>
              </a:tr>
              <a:tr h="155071">
                <a:tc gridSpan="4">
                  <a:txBody>
                    <a:bodyPr/>
                    <a:lstStyle/>
                    <a:p>
                      <a:pPr marL="904240" algn="l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應修習總</a:t>
                      </a: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學分數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91185"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180</a:t>
                      </a:r>
                      <a:r>
                        <a:rPr lang="en-US" sz="1600" kern="150" spc="-6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en-US" sz="1600" kern="150" spc="-6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192</a:t>
                      </a: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190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4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111443"/>
                  </a:ext>
                </a:extLst>
              </a:tr>
              <a:tr h="122548">
                <a:tc gridSpan="4">
                  <a:txBody>
                    <a:bodyPr/>
                    <a:lstStyle/>
                    <a:p>
                      <a:pPr marL="502920" algn="l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六學期團體活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動時間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節數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合計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02945"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en-US" sz="1600" kern="150" spc="-4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en-US" sz="16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en-US" sz="1600" kern="150" spc="-5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772630"/>
                  </a:ext>
                </a:extLst>
              </a:tr>
              <a:tr h="240353">
                <a:tc gridSpan="4">
                  <a:txBody>
                    <a:bodyPr/>
                    <a:lstStyle/>
                    <a:p>
                      <a:pPr marL="502920" algn="l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六學期彈性教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學時間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節數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合計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2155"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en-US" sz="1600" kern="150" spc="-4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en-US" sz="1600" kern="150" spc="-4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en-US" sz="1600" kern="150" spc="-5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8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008893"/>
                  </a:ext>
                </a:extLst>
              </a:tr>
              <a:tr h="173298">
                <a:tc gridSpan="4">
                  <a:txBody>
                    <a:bodyPr/>
                    <a:lstStyle/>
                    <a:p>
                      <a:pPr marL="1019175" algn="l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15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上課總</a:t>
                      </a:r>
                      <a:r>
                        <a:rPr lang="zh-TW" sz="1600" kern="150" spc="-1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節數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79145"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210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4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spc="-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210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6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772203"/>
                  </a:ext>
                </a:extLst>
              </a:tr>
              <a:tr h="882742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02565">
                        <a:spcAft>
                          <a:spcPts val="0"/>
                        </a:spcAft>
                      </a:pPr>
                      <a:r>
                        <a:rPr lang="zh-TW" sz="1600" kern="150" spc="-2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</a:t>
                      </a:r>
                      <a:endParaRPr lang="en-US" altLang="zh-TW" sz="1600" kern="150" spc="-2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02565">
                        <a:spcAft>
                          <a:spcPts val="0"/>
                        </a:spcAft>
                      </a:pPr>
                      <a:r>
                        <a:rPr lang="zh-TW" sz="1600" kern="150" spc="-15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條件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51435" algn="l">
                        <a:spcAft>
                          <a:spcPts val="0"/>
                        </a:spcAft>
                      </a:pP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、應修習總學分為</a:t>
                      </a: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180-192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學分，畢業及格學分數至少為</a:t>
                      </a: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160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學分。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1435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、表列部定必修科目</a:t>
                      </a: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113-138 </a:t>
                      </a: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學分均須修習，並至少</a:t>
                      </a: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85%</a:t>
                      </a:r>
                      <a:r>
                        <a:rPr lang="en-US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及格，始得畢業。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1435" algn="l">
                        <a:lnSpc>
                          <a:spcPct val="86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、專業科目及實習科目至少須修習</a:t>
                      </a: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學分以上，其中至少</a:t>
                      </a: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r>
                        <a:rPr lang="en-US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學分及格，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98120" algn="l">
                        <a:spcAft>
                          <a:spcPts val="0"/>
                        </a:spcAft>
                      </a:pPr>
                      <a:r>
                        <a:rPr lang="en-US" altLang="zh-TW" sz="1600" kern="150" spc="-2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lang="zh-TW" sz="1600" kern="150" spc="-2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實驗、實務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科目至少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學分以上及格。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800632"/>
                  </a:ext>
                </a:extLst>
              </a:tr>
            </a:tbl>
          </a:graphicData>
        </a:graphic>
      </p:graphicFrame>
      <p:sp>
        <p:nvSpPr>
          <p:cNvPr id="5" name="圓角矩形 4"/>
          <p:cNvSpPr/>
          <p:nvPr/>
        </p:nvSpPr>
        <p:spPr>
          <a:xfrm>
            <a:off x="4045226" y="5779279"/>
            <a:ext cx="3090865" cy="2637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9326544" y="234257"/>
            <a:ext cx="2619628" cy="83099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TW" sz="24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1.</a:t>
            </a:r>
            <a:r>
              <a:rPr lang="zh-TW" altLang="en-US" sz="24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畢業及格學分數</a:t>
            </a:r>
            <a:endParaRPr lang="en-US" altLang="zh-TW" sz="2400" dirty="0" smtClean="0">
              <a:latin typeface="思源黑体 CN Bold" panose="020B0800000000000000" pitchFamily="34" charset="-128"/>
              <a:ea typeface="思源黑体 CN Bold" panose="020B0800000000000000" pitchFamily="34" charset="-128"/>
            </a:endParaRPr>
          </a:p>
          <a:p>
            <a:r>
              <a:rPr lang="en-US" altLang="zh-TW" sz="2400" dirty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 </a:t>
            </a:r>
            <a:r>
              <a:rPr lang="en-US" altLang="zh-TW" sz="24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   </a:t>
            </a:r>
            <a:r>
              <a:rPr lang="zh-TW" altLang="en-US" sz="24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至少為</a:t>
            </a:r>
            <a:r>
              <a:rPr lang="en-US" altLang="zh-TW" sz="2400" dirty="0" smtClean="0">
                <a:solidFill>
                  <a:srgbClr val="FF0000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160</a:t>
            </a:r>
            <a:r>
              <a:rPr lang="zh-TW" altLang="en-US" sz="2400" dirty="0" smtClean="0">
                <a:solidFill>
                  <a:srgbClr val="FF0000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學分</a:t>
            </a:r>
            <a:endParaRPr lang="zh-TW" altLang="en-US" sz="2400" dirty="0">
              <a:solidFill>
                <a:srgbClr val="FF0000"/>
              </a:solidFill>
              <a:latin typeface="思源黑体 CN Bold" panose="020B0800000000000000" pitchFamily="34" charset="-128"/>
              <a:ea typeface="思源黑体 CN Bold" panose="020B0800000000000000" pitchFamily="34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18114" y="111571"/>
            <a:ext cx="2198915" cy="5667708"/>
          </a:xfrm>
          <a:prstGeom prst="rect">
            <a:avLst/>
          </a:prstGeom>
          <a:solidFill>
            <a:srgbClr val="BFBFBF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19456" y="4816894"/>
            <a:ext cx="7830766" cy="2421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471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623223"/>
              </p:ext>
            </p:extLst>
          </p:nvPr>
        </p:nvGraphicFramePr>
        <p:xfrm>
          <a:off x="0" y="111571"/>
          <a:ext cx="9115717" cy="6572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7626">
                  <a:extLst>
                    <a:ext uri="{9D8B030D-6E8A-4147-A177-3AD203B41FA5}">
                      <a16:colId xmlns:a16="http://schemas.microsoft.com/office/drawing/2014/main" val="1346247019"/>
                    </a:ext>
                  </a:extLst>
                </a:gridCol>
                <a:gridCol w="460978">
                  <a:extLst>
                    <a:ext uri="{9D8B030D-6E8A-4147-A177-3AD203B41FA5}">
                      <a16:colId xmlns:a16="http://schemas.microsoft.com/office/drawing/2014/main" val="56992407"/>
                    </a:ext>
                  </a:extLst>
                </a:gridCol>
                <a:gridCol w="1210681">
                  <a:extLst>
                    <a:ext uri="{9D8B030D-6E8A-4147-A177-3AD203B41FA5}">
                      <a16:colId xmlns:a16="http://schemas.microsoft.com/office/drawing/2014/main" val="1780650993"/>
                    </a:ext>
                  </a:extLst>
                </a:gridCol>
                <a:gridCol w="885956">
                  <a:extLst>
                    <a:ext uri="{9D8B030D-6E8A-4147-A177-3AD203B41FA5}">
                      <a16:colId xmlns:a16="http://schemas.microsoft.com/office/drawing/2014/main" val="2476066655"/>
                    </a:ext>
                  </a:extLst>
                </a:gridCol>
                <a:gridCol w="2220866">
                  <a:extLst>
                    <a:ext uri="{9D8B030D-6E8A-4147-A177-3AD203B41FA5}">
                      <a16:colId xmlns:a16="http://schemas.microsoft.com/office/drawing/2014/main" val="409133276"/>
                    </a:ext>
                  </a:extLst>
                </a:gridCol>
                <a:gridCol w="1068249">
                  <a:extLst>
                    <a:ext uri="{9D8B030D-6E8A-4147-A177-3AD203B41FA5}">
                      <a16:colId xmlns:a16="http://schemas.microsoft.com/office/drawing/2014/main" val="1137717759"/>
                    </a:ext>
                  </a:extLst>
                </a:gridCol>
                <a:gridCol w="1139613">
                  <a:extLst>
                    <a:ext uri="{9D8B030D-6E8A-4147-A177-3AD203B41FA5}">
                      <a16:colId xmlns:a16="http://schemas.microsoft.com/office/drawing/2014/main" val="532795502"/>
                    </a:ext>
                  </a:extLst>
                </a:gridCol>
                <a:gridCol w="1281748">
                  <a:extLst>
                    <a:ext uri="{9D8B030D-6E8A-4147-A177-3AD203B41FA5}">
                      <a16:colId xmlns:a16="http://schemas.microsoft.com/office/drawing/2014/main" val="3191057549"/>
                    </a:ext>
                  </a:extLst>
                </a:gridCol>
              </a:tblGrid>
              <a:tr h="304748">
                <a:tc rowSpan="2" gridSpan="4">
                  <a:txBody>
                    <a:bodyPr/>
                    <a:lstStyle/>
                    <a:p>
                      <a:pPr algn="l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191260" algn="l">
                        <a:spcAft>
                          <a:spcPts val="0"/>
                        </a:spcAft>
                      </a:pPr>
                      <a:r>
                        <a:rPr lang="en-US" altLang="zh-TW" sz="1600" kern="150" spc="-4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</a:t>
                      </a:r>
                      <a:r>
                        <a:rPr lang="zh-TW" sz="1600" kern="150" spc="-4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相關</a:t>
                      </a: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規定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6035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學校規</a:t>
                      </a: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劃情形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1945" algn="l">
                        <a:spcAft>
                          <a:spcPts val="0"/>
                        </a:spcAft>
                      </a:pPr>
                      <a:r>
                        <a:rPr lang="zh-TW" sz="1600" kern="150" spc="-4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799231"/>
                  </a:ext>
                </a:extLst>
              </a:tr>
              <a:tr h="304748">
                <a:tc gridSpan="4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040" algn="l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學分數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3505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</a:t>
                      </a:r>
                      <a:r>
                        <a:rPr lang="zh-TW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分比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(%)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387682"/>
                  </a:ext>
                </a:extLst>
              </a:tr>
              <a:tr h="375291">
                <a:tc rowSpan="4"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02565" algn="l">
                        <a:spcAft>
                          <a:spcPts val="0"/>
                        </a:spcAft>
                      </a:pPr>
                      <a:r>
                        <a:rPr lang="zh-TW" sz="1600" kern="150" spc="-2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</a:t>
                      </a:r>
                      <a:endParaRPr lang="en-US" altLang="zh-TW" sz="1600" kern="150" spc="-2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02565" algn="l">
                        <a:spcAft>
                          <a:spcPts val="0"/>
                        </a:spcAft>
                      </a:pPr>
                      <a:r>
                        <a:rPr lang="zh-TW" sz="1600" kern="150" spc="-15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5438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66-78</a:t>
                      </a: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36550" algn="l">
                        <a:spcAft>
                          <a:spcPts val="0"/>
                        </a:spcAft>
                      </a:pP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659432"/>
                  </a:ext>
                </a:extLst>
              </a:tr>
              <a:tr h="25012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9812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3688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各校課程發展組織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自訂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36550" algn="l">
                        <a:spcAft>
                          <a:spcPts val="0"/>
                        </a:spcAft>
                      </a:pP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037889"/>
                  </a:ext>
                </a:extLst>
              </a:tr>
              <a:tr h="2073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3688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95605" algn="l">
                        <a:spcAft>
                          <a:spcPts val="0"/>
                        </a:spcAft>
                      </a:pPr>
                      <a:r>
                        <a:rPr lang="en-US" sz="1600" kern="150" spc="-1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5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016539"/>
                  </a:ext>
                </a:extLst>
              </a:tr>
              <a:tr h="3393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ts val="44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434465" algn="l">
                        <a:spcAft>
                          <a:spcPts val="0"/>
                        </a:spcAft>
                        <a:tabLst>
                          <a:tab pos="2067560" algn="l"/>
                        </a:tabLst>
                      </a:pP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	</a:t>
                      </a: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77495" algn="l">
                        <a:spcAft>
                          <a:spcPts val="0"/>
                        </a:spcAft>
                      </a:pPr>
                      <a:r>
                        <a:rPr lang="en-US" sz="16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321064"/>
                  </a:ext>
                </a:extLst>
              </a:tr>
              <a:tr h="254524">
                <a:tc rowSpan="9"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" algn="ctr">
                        <a:spcAft>
                          <a:spcPts val="0"/>
                        </a:spcAft>
                      </a:pPr>
                      <a:r>
                        <a:rPr lang="zh-TW" sz="1600" kern="150" spc="-15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</a:t>
                      </a:r>
                      <a:endParaRPr lang="en-US" altLang="zh-TW" sz="1600" kern="150" spc="-15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" algn="ctr">
                        <a:spcAft>
                          <a:spcPts val="0"/>
                        </a:spcAft>
                      </a:pPr>
                      <a:r>
                        <a:rPr lang="zh-TW" sz="1600" kern="150" spc="-15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</a:t>
                      </a:r>
                      <a:endParaRPr lang="en-US" altLang="zh-TW" sz="1600" kern="150" spc="-15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" algn="ctr">
                        <a:spcAft>
                          <a:spcPts val="0"/>
                        </a:spcAft>
                      </a:pPr>
                      <a:r>
                        <a:rPr lang="zh-TW" sz="1600" kern="150" spc="-1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</a:t>
                      </a:r>
                      <a:endParaRPr lang="en-US" altLang="zh-TW" sz="1600" kern="150" spc="-1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" algn="ctr">
                        <a:spcAft>
                          <a:spcPts val="0"/>
                        </a:spcAft>
                      </a:pPr>
                      <a:r>
                        <a:rPr lang="zh-TW" sz="1600" kern="150" spc="-1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98120" algn="l">
                        <a:spcAft>
                          <a:spcPts val="0"/>
                        </a:spcAft>
                      </a:pPr>
                      <a:r>
                        <a:rPr lang="zh-TW" sz="1600" kern="150" spc="-4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1945" algn="l">
                        <a:spcAft>
                          <a:spcPts val="0"/>
                        </a:spcAft>
                      </a:pPr>
                      <a:r>
                        <a:rPr lang="zh-TW" sz="1600" kern="150" spc="-2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</a:t>
                      </a:r>
                      <a:r>
                        <a:rPr lang="zh-TW" sz="1600" kern="150" spc="-15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依總綱規定</a:t>
                      </a:r>
                      <a:r>
                        <a:rPr lang="en-US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36550" algn="l">
                        <a:spcAft>
                          <a:spcPts val="0"/>
                        </a:spcAft>
                      </a:pP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468606"/>
                  </a:ext>
                </a:extLst>
              </a:tr>
              <a:tr h="2262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1945" algn="l">
                        <a:spcAft>
                          <a:spcPts val="0"/>
                        </a:spcAft>
                      </a:pPr>
                      <a:r>
                        <a:rPr lang="zh-TW" sz="1600" kern="150" spc="-2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</a:t>
                      </a:r>
                      <a:r>
                        <a:rPr lang="zh-TW" sz="1600" kern="150" spc="-15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依總綱規定</a:t>
                      </a:r>
                      <a:r>
                        <a:rPr lang="en-US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36550" algn="l">
                        <a:spcAft>
                          <a:spcPts val="0"/>
                        </a:spcAft>
                      </a:pP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469383"/>
                  </a:ext>
                </a:extLst>
              </a:tr>
              <a:tr h="1885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43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4765" algn="l">
                        <a:spcAft>
                          <a:spcPts val="0"/>
                        </a:spcAft>
                      </a:pPr>
                      <a:r>
                        <a:rPr lang="zh-TW" sz="1600" kern="150" spc="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</a:t>
                      </a:r>
                      <a:r>
                        <a:rPr lang="zh-TW" sz="1600" kern="150" spc="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</a:t>
                      </a:r>
                      <a:r>
                        <a:rPr lang="zh-TW" sz="1600" kern="150" spc="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</a:t>
                      </a:r>
                      <a:r>
                        <a:rPr lang="zh-TW" sz="1600" kern="150" spc="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習</a:t>
                      </a:r>
                      <a:r>
                        <a:rPr lang="zh-TW" sz="1600" kern="150" spc="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科目合</a:t>
                      </a:r>
                      <a:r>
                        <a:rPr lang="zh-TW" sz="1600" kern="150" spc="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學分為限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36550" algn="l">
                        <a:spcAft>
                          <a:spcPts val="0"/>
                        </a:spcAft>
                      </a:pP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46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822333"/>
                  </a:ext>
                </a:extLst>
              </a:tr>
              <a:tr h="2229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9812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18745" algn="l">
                        <a:spcAft>
                          <a:spcPts val="0"/>
                        </a:spcAft>
                      </a:pP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</a:t>
                      </a: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382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各校課程發展組織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自訂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95605" algn="l">
                        <a:spcAft>
                          <a:spcPts val="0"/>
                        </a:spcAft>
                      </a:pPr>
                      <a:r>
                        <a:rPr lang="en-US" sz="1600" kern="150" spc="-1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8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192923"/>
                  </a:ext>
                </a:extLst>
              </a:tr>
              <a:tr h="2229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382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95605" algn="l">
                        <a:spcAft>
                          <a:spcPts val="0"/>
                        </a:spcAft>
                      </a:pPr>
                      <a:r>
                        <a:rPr lang="en-US" sz="1600" kern="150" spc="-1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8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389082"/>
                  </a:ext>
                </a:extLst>
              </a:tr>
              <a:tr h="20191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18745" algn="l">
                        <a:spcAft>
                          <a:spcPts val="0"/>
                        </a:spcAft>
                      </a:pP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</a:t>
                      </a: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382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各校課程發展組織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自訂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36550" algn="l">
                        <a:spcAft>
                          <a:spcPts val="0"/>
                        </a:spcAft>
                      </a:pP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5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42359"/>
                  </a:ext>
                </a:extLst>
              </a:tr>
              <a:tr h="2073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382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36550" algn="l">
                        <a:spcAft>
                          <a:spcPts val="0"/>
                        </a:spcAft>
                      </a:pP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244315"/>
                  </a:ext>
                </a:extLst>
              </a:tr>
              <a:tr h="2073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ts val="44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94030" algn="l">
                        <a:spcAft>
                          <a:spcPts val="0"/>
                        </a:spcAft>
                        <a:tabLst>
                          <a:tab pos="1127760" algn="l"/>
                        </a:tabLst>
                      </a:pP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	</a:t>
                      </a: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3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84200" algn="l">
                        <a:spcAft>
                          <a:spcPts val="0"/>
                        </a:spcAft>
                      </a:pP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至少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80</a:t>
                      </a:r>
                      <a:r>
                        <a:rPr lang="en-US" sz="1600" kern="150" spc="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36550" algn="l">
                        <a:spcAft>
                          <a:spcPts val="0"/>
                        </a:spcAft>
                      </a:pPr>
                      <a:r>
                        <a:rPr lang="en-US" sz="1600" kern="150" spc="-65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84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481681"/>
                  </a:ext>
                </a:extLst>
              </a:tr>
              <a:tr h="9426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67360" algn="l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1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實習科目</a:t>
                      </a:r>
                      <a:r>
                        <a:rPr lang="zh-TW" sz="1600" kern="150" spc="-5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學分數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0" algn="l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至少</a:t>
                      </a: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6550" algn="l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58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614646"/>
                  </a:ext>
                </a:extLst>
              </a:tr>
              <a:tr h="155071">
                <a:tc gridSpan="4">
                  <a:txBody>
                    <a:bodyPr/>
                    <a:lstStyle/>
                    <a:p>
                      <a:pPr marL="904240" algn="l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應修習總</a:t>
                      </a: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學分數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91185"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180</a:t>
                      </a:r>
                      <a:r>
                        <a:rPr lang="en-US" sz="1600" kern="150" spc="-6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en-US" sz="1600" kern="150" spc="-6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192</a:t>
                      </a: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190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4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111443"/>
                  </a:ext>
                </a:extLst>
              </a:tr>
              <a:tr h="122548">
                <a:tc gridSpan="4">
                  <a:txBody>
                    <a:bodyPr/>
                    <a:lstStyle/>
                    <a:p>
                      <a:pPr marL="502920" algn="l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六學期團體活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動時間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節數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合計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02945"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en-US" sz="1600" kern="150" spc="-4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en-US" sz="16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en-US" sz="1600" kern="150" spc="-5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772630"/>
                  </a:ext>
                </a:extLst>
              </a:tr>
              <a:tr h="240353">
                <a:tc gridSpan="4">
                  <a:txBody>
                    <a:bodyPr/>
                    <a:lstStyle/>
                    <a:p>
                      <a:pPr marL="502920" algn="l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六學期彈性教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學時間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節數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合計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2155"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en-US" sz="1600" kern="150" spc="-4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en-US" sz="1600" kern="150" spc="-4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en-US" sz="1600" kern="150" spc="-5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8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008893"/>
                  </a:ext>
                </a:extLst>
              </a:tr>
              <a:tr h="173298">
                <a:tc gridSpan="4">
                  <a:txBody>
                    <a:bodyPr/>
                    <a:lstStyle/>
                    <a:p>
                      <a:pPr marL="1019175" algn="l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15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上課總</a:t>
                      </a:r>
                      <a:r>
                        <a:rPr lang="zh-TW" sz="1600" kern="150" spc="-1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節數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79145"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210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4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spc="-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210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6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772203"/>
                  </a:ext>
                </a:extLst>
              </a:tr>
              <a:tr h="882742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02565">
                        <a:spcAft>
                          <a:spcPts val="0"/>
                        </a:spcAft>
                      </a:pPr>
                      <a:r>
                        <a:rPr lang="zh-TW" sz="1600" kern="150" spc="-2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</a:t>
                      </a:r>
                      <a:endParaRPr lang="en-US" altLang="zh-TW" sz="1600" kern="150" spc="-2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02565">
                        <a:spcAft>
                          <a:spcPts val="0"/>
                        </a:spcAft>
                      </a:pPr>
                      <a:r>
                        <a:rPr lang="zh-TW" sz="1600" kern="150" spc="-15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條件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51435" algn="l">
                        <a:spcAft>
                          <a:spcPts val="0"/>
                        </a:spcAft>
                      </a:pP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、應修習總學分為</a:t>
                      </a: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180-192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學分，畢業及格學分數至少為</a:t>
                      </a: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160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學分。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1435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、表列部定必修科目</a:t>
                      </a: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113-138 </a:t>
                      </a: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學分均須修習，並至少</a:t>
                      </a: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85%</a:t>
                      </a:r>
                      <a:r>
                        <a:rPr lang="en-US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及格，始得畢業。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1435" algn="l">
                        <a:lnSpc>
                          <a:spcPct val="86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、專業科目及實習科目至少須修習</a:t>
                      </a: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學分以上，其中至少</a:t>
                      </a: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r>
                        <a:rPr lang="en-US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學分及格，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98120" algn="l">
                        <a:spcAft>
                          <a:spcPts val="0"/>
                        </a:spcAft>
                      </a:pPr>
                      <a:r>
                        <a:rPr lang="en-US" altLang="zh-TW" sz="1600" kern="150" spc="-2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lang="zh-TW" sz="1600" kern="150" spc="-2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實驗、實務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科目至少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學分以上及格。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800632"/>
                  </a:ext>
                </a:extLst>
              </a:tr>
            </a:tbl>
          </a:graphicData>
        </a:graphic>
      </p:graphicFrame>
      <p:sp>
        <p:nvSpPr>
          <p:cNvPr id="5" name="圓角矩形 4"/>
          <p:cNvSpPr/>
          <p:nvPr/>
        </p:nvSpPr>
        <p:spPr>
          <a:xfrm>
            <a:off x="5287617" y="5967259"/>
            <a:ext cx="2445871" cy="2645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9326544" y="234257"/>
            <a:ext cx="2619628" cy="83099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TW" sz="24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1.</a:t>
            </a:r>
            <a:r>
              <a:rPr lang="zh-TW" altLang="en-US" sz="24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畢業及格學分數</a:t>
            </a:r>
            <a:endParaRPr lang="en-US" altLang="zh-TW" sz="2400" dirty="0" smtClean="0">
              <a:latin typeface="思源黑体 CN Bold" panose="020B0800000000000000" pitchFamily="34" charset="-128"/>
              <a:ea typeface="思源黑体 CN Bold" panose="020B0800000000000000" pitchFamily="34" charset="-128"/>
            </a:endParaRPr>
          </a:p>
          <a:p>
            <a:r>
              <a:rPr lang="en-US" altLang="zh-TW" sz="2400" dirty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 </a:t>
            </a:r>
            <a:r>
              <a:rPr lang="en-US" altLang="zh-TW" sz="24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   </a:t>
            </a:r>
            <a:r>
              <a:rPr lang="zh-TW" altLang="en-US" sz="24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至少為</a:t>
            </a:r>
            <a:r>
              <a:rPr lang="en-US" altLang="zh-TW" sz="24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160</a:t>
            </a:r>
            <a:r>
              <a:rPr lang="zh-TW" altLang="en-US" sz="24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學分</a:t>
            </a:r>
            <a:endParaRPr lang="zh-TW" altLang="en-US" sz="2400" dirty="0">
              <a:latin typeface="思源黑体 CN Bold" panose="020B0800000000000000" pitchFamily="34" charset="-128"/>
              <a:ea typeface="思源黑体 CN Bold" panose="020B0800000000000000" pitchFamily="34" charset="-128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9326544" y="1112333"/>
            <a:ext cx="2927404" cy="83099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TW" sz="2400" dirty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2</a:t>
            </a:r>
            <a:r>
              <a:rPr lang="en-US" altLang="zh-TW" sz="24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.</a:t>
            </a:r>
            <a:r>
              <a:rPr lang="zh-TW" altLang="en-US" sz="2400" dirty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部定必修</a:t>
            </a:r>
            <a:r>
              <a:rPr lang="zh-TW" altLang="en-US" sz="24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及格學分</a:t>
            </a:r>
            <a:endParaRPr lang="en-US" altLang="zh-TW" sz="2400" dirty="0" smtClean="0">
              <a:latin typeface="思源黑体 CN Bold" panose="020B0800000000000000" pitchFamily="34" charset="-128"/>
              <a:ea typeface="思源黑体 CN Bold" panose="020B0800000000000000" pitchFamily="34" charset="-128"/>
            </a:endParaRPr>
          </a:p>
          <a:p>
            <a:r>
              <a:rPr lang="zh-TW" altLang="en-US" sz="2400" dirty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 </a:t>
            </a:r>
            <a:r>
              <a:rPr lang="zh-TW" altLang="en-US" sz="24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   數至少</a:t>
            </a:r>
            <a:r>
              <a:rPr lang="en-US" altLang="zh-TW" sz="2400" dirty="0" smtClean="0">
                <a:solidFill>
                  <a:srgbClr val="FF0000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85%</a:t>
            </a:r>
            <a:endParaRPr lang="zh-TW" altLang="en-US" sz="2400" dirty="0">
              <a:solidFill>
                <a:srgbClr val="FF0000"/>
              </a:solidFill>
              <a:latin typeface="思源黑体 CN Bold" panose="020B0800000000000000" pitchFamily="34" charset="-128"/>
              <a:ea typeface="思源黑体 CN Bold" panose="020B0800000000000000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9586859" y="2018397"/>
                <a:ext cx="24742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70+46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0.85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98.6</m:t>
                      </m:r>
                    </m:oMath>
                  </m:oMathPara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6859" y="2018397"/>
                <a:ext cx="2474267" cy="276999"/>
              </a:xfrm>
              <a:prstGeom prst="rect">
                <a:avLst/>
              </a:prstGeom>
              <a:blipFill>
                <a:blip r:embed="rId3"/>
                <a:stretch>
                  <a:fillRect r="-1724"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9292649" y="2381273"/>
            <a:ext cx="2130711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TW" altLang="en-US" sz="2400" dirty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 </a:t>
            </a:r>
            <a:r>
              <a:rPr lang="zh-TW" altLang="en-US" sz="24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    至少</a:t>
            </a:r>
            <a:r>
              <a:rPr lang="en-US" altLang="zh-TW" sz="24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99</a:t>
            </a:r>
            <a:r>
              <a:rPr lang="zh-TW" altLang="en-US" sz="24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學分</a:t>
            </a:r>
            <a:endParaRPr lang="zh-TW" altLang="en-US" sz="2400" dirty="0">
              <a:latin typeface="思源黑体 CN Bold" panose="020B0800000000000000" pitchFamily="34" charset="-128"/>
              <a:ea typeface="思源黑体 CN Bold" panose="020B0800000000000000" pitchFamily="34" charset="-128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18114" y="111571"/>
            <a:ext cx="2198915" cy="5667708"/>
          </a:xfrm>
          <a:prstGeom prst="rect">
            <a:avLst/>
          </a:prstGeom>
          <a:solidFill>
            <a:srgbClr val="BFBFBF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846307" y="730333"/>
            <a:ext cx="6945548" cy="3688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856035" y="2140844"/>
            <a:ext cx="6945548" cy="6023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1580323" y="5977198"/>
            <a:ext cx="1282148" cy="2645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012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7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039041"/>
              </p:ext>
            </p:extLst>
          </p:nvPr>
        </p:nvGraphicFramePr>
        <p:xfrm>
          <a:off x="0" y="111571"/>
          <a:ext cx="9115717" cy="6572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7626">
                  <a:extLst>
                    <a:ext uri="{9D8B030D-6E8A-4147-A177-3AD203B41FA5}">
                      <a16:colId xmlns:a16="http://schemas.microsoft.com/office/drawing/2014/main" val="1346247019"/>
                    </a:ext>
                  </a:extLst>
                </a:gridCol>
                <a:gridCol w="460978">
                  <a:extLst>
                    <a:ext uri="{9D8B030D-6E8A-4147-A177-3AD203B41FA5}">
                      <a16:colId xmlns:a16="http://schemas.microsoft.com/office/drawing/2014/main" val="56992407"/>
                    </a:ext>
                  </a:extLst>
                </a:gridCol>
                <a:gridCol w="1210681">
                  <a:extLst>
                    <a:ext uri="{9D8B030D-6E8A-4147-A177-3AD203B41FA5}">
                      <a16:colId xmlns:a16="http://schemas.microsoft.com/office/drawing/2014/main" val="1780650993"/>
                    </a:ext>
                  </a:extLst>
                </a:gridCol>
                <a:gridCol w="885956">
                  <a:extLst>
                    <a:ext uri="{9D8B030D-6E8A-4147-A177-3AD203B41FA5}">
                      <a16:colId xmlns:a16="http://schemas.microsoft.com/office/drawing/2014/main" val="2476066655"/>
                    </a:ext>
                  </a:extLst>
                </a:gridCol>
                <a:gridCol w="2220866">
                  <a:extLst>
                    <a:ext uri="{9D8B030D-6E8A-4147-A177-3AD203B41FA5}">
                      <a16:colId xmlns:a16="http://schemas.microsoft.com/office/drawing/2014/main" val="409133276"/>
                    </a:ext>
                  </a:extLst>
                </a:gridCol>
                <a:gridCol w="1068249">
                  <a:extLst>
                    <a:ext uri="{9D8B030D-6E8A-4147-A177-3AD203B41FA5}">
                      <a16:colId xmlns:a16="http://schemas.microsoft.com/office/drawing/2014/main" val="1137717759"/>
                    </a:ext>
                  </a:extLst>
                </a:gridCol>
                <a:gridCol w="1139613">
                  <a:extLst>
                    <a:ext uri="{9D8B030D-6E8A-4147-A177-3AD203B41FA5}">
                      <a16:colId xmlns:a16="http://schemas.microsoft.com/office/drawing/2014/main" val="532795502"/>
                    </a:ext>
                  </a:extLst>
                </a:gridCol>
                <a:gridCol w="1281748">
                  <a:extLst>
                    <a:ext uri="{9D8B030D-6E8A-4147-A177-3AD203B41FA5}">
                      <a16:colId xmlns:a16="http://schemas.microsoft.com/office/drawing/2014/main" val="3191057549"/>
                    </a:ext>
                  </a:extLst>
                </a:gridCol>
              </a:tblGrid>
              <a:tr h="304748">
                <a:tc rowSpan="2" gridSpan="4">
                  <a:txBody>
                    <a:bodyPr/>
                    <a:lstStyle/>
                    <a:p>
                      <a:pPr algn="l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191260" algn="l">
                        <a:spcAft>
                          <a:spcPts val="0"/>
                        </a:spcAft>
                      </a:pPr>
                      <a:r>
                        <a:rPr lang="en-US" altLang="zh-TW" sz="1600" kern="150" spc="-4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</a:t>
                      </a:r>
                      <a:r>
                        <a:rPr lang="zh-TW" sz="1600" kern="150" spc="-4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相關</a:t>
                      </a: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規定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6035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學校規</a:t>
                      </a: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劃情形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1945" algn="l">
                        <a:spcAft>
                          <a:spcPts val="0"/>
                        </a:spcAft>
                      </a:pPr>
                      <a:r>
                        <a:rPr lang="zh-TW" sz="1600" kern="150" spc="-4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799231"/>
                  </a:ext>
                </a:extLst>
              </a:tr>
              <a:tr h="304748">
                <a:tc gridSpan="4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040" algn="l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學分數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3505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</a:t>
                      </a:r>
                      <a:r>
                        <a:rPr lang="zh-TW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分比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(%)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387682"/>
                  </a:ext>
                </a:extLst>
              </a:tr>
              <a:tr h="375291">
                <a:tc rowSpan="4"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02565" algn="l">
                        <a:spcAft>
                          <a:spcPts val="0"/>
                        </a:spcAft>
                      </a:pPr>
                      <a:r>
                        <a:rPr lang="zh-TW" sz="1600" kern="150" spc="-2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</a:t>
                      </a:r>
                      <a:endParaRPr lang="en-US" altLang="zh-TW" sz="1600" kern="150" spc="-2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02565" algn="l">
                        <a:spcAft>
                          <a:spcPts val="0"/>
                        </a:spcAft>
                      </a:pPr>
                      <a:r>
                        <a:rPr lang="zh-TW" sz="1600" kern="150" spc="-15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5438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66-78</a:t>
                      </a: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36550" algn="l">
                        <a:spcAft>
                          <a:spcPts val="0"/>
                        </a:spcAft>
                      </a:pP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659432"/>
                  </a:ext>
                </a:extLst>
              </a:tr>
              <a:tr h="25012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9812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3688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各校課程發展組織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自訂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36550" algn="l">
                        <a:spcAft>
                          <a:spcPts val="0"/>
                        </a:spcAft>
                      </a:pP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037889"/>
                  </a:ext>
                </a:extLst>
              </a:tr>
              <a:tr h="2073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3688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95605" algn="l">
                        <a:spcAft>
                          <a:spcPts val="0"/>
                        </a:spcAft>
                      </a:pPr>
                      <a:r>
                        <a:rPr lang="en-US" sz="1600" kern="150" spc="-1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5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016539"/>
                  </a:ext>
                </a:extLst>
              </a:tr>
              <a:tr h="3393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ts val="44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434465" algn="l">
                        <a:spcAft>
                          <a:spcPts val="0"/>
                        </a:spcAft>
                        <a:tabLst>
                          <a:tab pos="2067560" algn="l"/>
                        </a:tabLst>
                      </a:pP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	</a:t>
                      </a: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77495" algn="l">
                        <a:spcAft>
                          <a:spcPts val="0"/>
                        </a:spcAft>
                      </a:pPr>
                      <a:r>
                        <a:rPr lang="en-US" sz="16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321064"/>
                  </a:ext>
                </a:extLst>
              </a:tr>
              <a:tr h="254524">
                <a:tc rowSpan="9"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" algn="ctr">
                        <a:spcAft>
                          <a:spcPts val="0"/>
                        </a:spcAft>
                      </a:pPr>
                      <a:r>
                        <a:rPr lang="zh-TW" sz="1600" kern="150" spc="-15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</a:t>
                      </a:r>
                      <a:endParaRPr lang="en-US" altLang="zh-TW" sz="1600" kern="150" spc="-15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" algn="ctr">
                        <a:spcAft>
                          <a:spcPts val="0"/>
                        </a:spcAft>
                      </a:pPr>
                      <a:r>
                        <a:rPr lang="zh-TW" sz="1600" kern="150" spc="-15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</a:t>
                      </a:r>
                      <a:endParaRPr lang="en-US" altLang="zh-TW" sz="1600" kern="150" spc="-15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" algn="ctr">
                        <a:spcAft>
                          <a:spcPts val="0"/>
                        </a:spcAft>
                      </a:pPr>
                      <a:r>
                        <a:rPr lang="zh-TW" sz="1600" kern="150" spc="-1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</a:t>
                      </a:r>
                      <a:endParaRPr lang="en-US" altLang="zh-TW" sz="1600" kern="150" spc="-1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" algn="ctr">
                        <a:spcAft>
                          <a:spcPts val="0"/>
                        </a:spcAft>
                      </a:pPr>
                      <a:r>
                        <a:rPr lang="zh-TW" sz="1600" kern="150" spc="-1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98120" algn="l">
                        <a:spcAft>
                          <a:spcPts val="0"/>
                        </a:spcAft>
                      </a:pPr>
                      <a:r>
                        <a:rPr lang="zh-TW" sz="1600" kern="150" spc="-4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部定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1945" algn="l">
                        <a:spcAft>
                          <a:spcPts val="0"/>
                        </a:spcAft>
                      </a:pPr>
                      <a:r>
                        <a:rPr lang="zh-TW" sz="1600" kern="150" spc="-2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</a:t>
                      </a:r>
                      <a:r>
                        <a:rPr lang="zh-TW" sz="1600" kern="150" spc="-15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依總綱規定</a:t>
                      </a:r>
                      <a:r>
                        <a:rPr lang="en-US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36550" algn="l">
                        <a:spcAft>
                          <a:spcPts val="0"/>
                        </a:spcAft>
                      </a:pP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468606"/>
                  </a:ext>
                </a:extLst>
              </a:tr>
              <a:tr h="2262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1945" algn="l">
                        <a:spcAft>
                          <a:spcPts val="0"/>
                        </a:spcAft>
                      </a:pPr>
                      <a:r>
                        <a:rPr lang="zh-TW" sz="1600" kern="150" spc="-2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</a:t>
                      </a:r>
                      <a:r>
                        <a:rPr lang="zh-TW" sz="1600" kern="150" spc="-15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依總綱規定</a:t>
                      </a:r>
                      <a:r>
                        <a:rPr lang="en-US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36550" algn="l">
                        <a:spcAft>
                          <a:spcPts val="0"/>
                        </a:spcAft>
                      </a:pP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469383"/>
                  </a:ext>
                </a:extLst>
              </a:tr>
              <a:tr h="1885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43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4765" algn="l">
                        <a:spcAft>
                          <a:spcPts val="0"/>
                        </a:spcAft>
                      </a:pPr>
                      <a:r>
                        <a:rPr lang="zh-TW" sz="1600" kern="150" spc="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</a:t>
                      </a:r>
                      <a:r>
                        <a:rPr lang="zh-TW" sz="1600" kern="150" spc="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</a:t>
                      </a:r>
                      <a:r>
                        <a:rPr lang="zh-TW" sz="1600" kern="150" spc="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</a:t>
                      </a:r>
                      <a:r>
                        <a:rPr lang="zh-TW" sz="1600" kern="150" spc="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習</a:t>
                      </a:r>
                      <a:r>
                        <a:rPr lang="zh-TW" sz="1600" kern="150" spc="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科目合</a:t>
                      </a:r>
                      <a:r>
                        <a:rPr lang="zh-TW" sz="1600" kern="150" spc="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學分為限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36550" algn="l">
                        <a:spcAft>
                          <a:spcPts val="0"/>
                        </a:spcAft>
                      </a:pP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46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822333"/>
                  </a:ext>
                </a:extLst>
              </a:tr>
              <a:tr h="2229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9812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18745" algn="l">
                        <a:spcAft>
                          <a:spcPts val="0"/>
                        </a:spcAft>
                      </a:pP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</a:t>
                      </a: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382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各校課程發展組織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自訂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95605" algn="l">
                        <a:spcAft>
                          <a:spcPts val="0"/>
                        </a:spcAft>
                      </a:pPr>
                      <a:r>
                        <a:rPr lang="en-US" sz="1600" kern="150" spc="-1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8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192923"/>
                  </a:ext>
                </a:extLst>
              </a:tr>
              <a:tr h="2229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382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95605" algn="l">
                        <a:spcAft>
                          <a:spcPts val="0"/>
                        </a:spcAft>
                      </a:pPr>
                      <a:r>
                        <a:rPr lang="en-US" sz="1600" kern="150" spc="-1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8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389082"/>
                  </a:ext>
                </a:extLst>
              </a:tr>
              <a:tr h="20191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18745" algn="l">
                        <a:spcAft>
                          <a:spcPts val="0"/>
                        </a:spcAft>
                      </a:pP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</a:t>
                      </a: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382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各校課程發展組織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自訂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36550" algn="l">
                        <a:spcAft>
                          <a:spcPts val="0"/>
                        </a:spcAft>
                      </a:pP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5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42359"/>
                  </a:ext>
                </a:extLst>
              </a:tr>
              <a:tr h="2073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2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83820" algn="l">
                        <a:spcAft>
                          <a:spcPts val="0"/>
                        </a:spcAft>
                      </a:pP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選修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36550" algn="l">
                        <a:spcAft>
                          <a:spcPts val="0"/>
                        </a:spcAft>
                      </a:pP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244315"/>
                  </a:ext>
                </a:extLst>
              </a:tr>
              <a:tr h="2073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ts val="44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94030" algn="l">
                        <a:spcAft>
                          <a:spcPts val="0"/>
                        </a:spcAft>
                        <a:tabLst>
                          <a:tab pos="1127760" algn="l"/>
                        </a:tabLst>
                      </a:pP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	</a:t>
                      </a:r>
                      <a:r>
                        <a:rPr lang="zh-TW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3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84200" algn="l">
                        <a:spcAft>
                          <a:spcPts val="0"/>
                        </a:spcAft>
                      </a:pP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至少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80</a:t>
                      </a:r>
                      <a:r>
                        <a:rPr lang="en-US" sz="1600" kern="150" spc="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5"/>
                        </a:lnSpc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36550" algn="l">
                        <a:spcAft>
                          <a:spcPts val="0"/>
                        </a:spcAft>
                      </a:pPr>
                      <a:r>
                        <a:rPr lang="en-US" sz="1600" kern="150" spc="-65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84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481681"/>
                  </a:ext>
                </a:extLst>
              </a:tr>
              <a:tr h="9426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67360" algn="l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1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實習科目</a:t>
                      </a:r>
                      <a:r>
                        <a:rPr lang="zh-TW" sz="1600" kern="150" spc="-5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學分數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0" algn="l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至少</a:t>
                      </a: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6550" algn="l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58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614646"/>
                  </a:ext>
                </a:extLst>
              </a:tr>
              <a:tr h="155071">
                <a:tc gridSpan="4">
                  <a:txBody>
                    <a:bodyPr/>
                    <a:lstStyle/>
                    <a:p>
                      <a:pPr marL="904240" algn="l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應修習總</a:t>
                      </a: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學分數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91185"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180</a:t>
                      </a:r>
                      <a:r>
                        <a:rPr lang="en-US" sz="1600" kern="150" spc="-6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en-US" sz="1600" kern="150" spc="-6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192</a:t>
                      </a:r>
                      <a:r>
                        <a:rPr lang="en-US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190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4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111443"/>
                  </a:ext>
                </a:extLst>
              </a:tr>
              <a:tr h="122548">
                <a:tc gridSpan="4">
                  <a:txBody>
                    <a:bodyPr/>
                    <a:lstStyle/>
                    <a:p>
                      <a:pPr marL="502920" algn="l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六學期團體活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動時間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節數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合計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02945"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en-US" sz="1600" kern="150" spc="-4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en-US" sz="16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en-US" sz="1600" kern="150" spc="-5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6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772630"/>
                  </a:ext>
                </a:extLst>
              </a:tr>
              <a:tr h="240353">
                <a:tc gridSpan="4">
                  <a:txBody>
                    <a:bodyPr/>
                    <a:lstStyle/>
                    <a:p>
                      <a:pPr marL="502920" algn="l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六學期彈性教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學時間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節數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合計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2155"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en-US" sz="1600" kern="150" spc="-4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en-US" sz="1600" kern="150" spc="-4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en-US" sz="1600" kern="150" spc="-5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8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008893"/>
                  </a:ext>
                </a:extLst>
              </a:tr>
              <a:tr h="173298">
                <a:tc gridSpan="4">
                  <a:txBody>
                    <a:bodyPr/>
                    <a:lstStyle/>
                    <a:p>
                      <a:pPr marL="1019175" algn="l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zh-TW" sz="1600" kern="150" spc="-15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上課總</a:t>
                      </a:r>
                      <a:r>
                        <a:rPr lang="zh-TW" sz="1600" kern="150" spc="-1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節數</a:t>
                      </a:r>
                      <a:endParaRPr lang="zh-TW" sz="1600" kern="15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79145" algn="l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210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4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kern="150" spc="-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210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6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772203"/>
                  </a:ext>
                </a:extLst>
              </a:tr>
              <a:tr h="882742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02565">
                        <a:spcAft>
                          <a:spcPts val="0"/>
                        </a:spcAft>
                      </a:pPr>
                      <a:r>
                        <a:rPr lang="zh-TW" sz="1600" kern="150" spc="-2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</a:t>
                      </a:r>
                      <a:endParaRPr lang="en-US" altLang="zh-TW" sz="1600" kern="150" spc="-2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02565">
                        <a:spcAft>
                          <a:spcPts val="0"/>
                        </a:spcAft>
                      </a:pPr>
                      <a:r>
                        <a:rPr lang="zh-TW" sz="1600" kern="150" spc="-15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條件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51435" algn="l">
                        <a:spcAft>
                          <a:spcPts val="0"/>
                        </a:spcAft>
                      </a:pP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、應修習總學分為</a:t>
                      </a: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180-192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學分，畢業及格學分數至少為</a:t>
                      </a: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160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學分。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1435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、表列部定必修科目</a:t>
                      </a: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113-138 </a:t>
                      </a:r>
                      <a:r>
                        <a:rPr lang="zh-TW" sz="1600" kern="150" spc="-2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學分均須修習，並至少</a:t>
                      </a: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85%</a:t>
                      </a:r>
                      <a:r>
                        <a:rPr lang="en-US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及格，始得畢業。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1435" algn="l">
                        <a:lnSpc>
                          <a:spcPct val="86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、專業科目及實習科目至少須修習</a:t>
                      </a: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學分以上，其中至少</a:t>
                      </a:r>
                      <a:r>
                        <a:rPr lang="zh-TW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r>
                        <a:rPr lang="en-US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1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學分及格，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98120" algn="l">
                        <a:spcAft>
                          <a:spcPts val="0"/>
                        </a:spcAft>
                      </a:pPr>
                      <a:r>
                        <a:rPr lang="en-US" altLang="zh-TW" sz="1600" kern="150" spc="-2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lang="zh-TW" sz="1600" kern="150" spc="-2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實驗、實務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科目至少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kern="150" spc="-1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</a:t>
                      </a:r>
                      <a:r>
                        <a:rPr lang="en-US" sz="1600" kern="150" spc="-5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5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學分以上及格。</a:t>
                      </a:r>
                      <a:endParaRPr 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800632"/>
                  </a:ext>
                </a:extLst>
              </a:tr>
            </a:tbl>
          </a:graphicData>
        </a:graphic>
      </p:graphicFrame>
      <p:sp>
        <p:nvSpPr>
          <p:cNvPr id="5" name="圓角矩形 4"/>
          <p:cNvSpPr/>
          <p:nvPr/>
        </p:nvSpPr>
        <p:spPr>
          <a:xfrm>
            <a:off x="1206931" y="6174650"/>
            <a:ext cx="6526557" cy="50960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9326544" y="2999919"/>
            <a:ext cx="2983509" cy="156966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TW" sz="24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3.</a:t>
            </a:r>
            <a:r>
              <a:rPr lang="zh-TW" altLang="en-US" sz="24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專業科目及實習科</a:t>
            </a:r>
            <a:endParaRPr lang="en-US" altLang="zh-TW" sz="2400" dirty="0" smtClean="0">
              <a:latin typeface="思源黑体 CN Bold" panose="020B0800000000000000" pitchFamily="34" charset="-128"/>
              <a:ea typeface="思源黑体 CN Bold" panose="020B0800000000000000" pitchFamily="34" charset="-128"/>
            </a:endParaRPr>
          </a:p>
          <a:p>
            <a:r>
              <a:rPr lang="zh-TW" altLang="en-US" sz="2400" dirty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 </a:t>
            </a:r>
            <a:r>
              <a:rPr lang="zh-TW" altLang="en-US" sz="24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   目至少</a:t>
            </a:r>
            <a:r>
              <a:rPr lang="en-US" altLang="zh-TW" sz="2400" dirty="0" smtClean="0">
                <a:solidFill>
                  <a:srgbClr val="FF0000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60</a:t>
            </a:r>
            <a:r>
              <a:rPr lang="zh-TW" altLang="en-US" sz="2400" dirty="0" smtClean="0">
                <a:solidFill>
                  <a:srgbClr val="FF0000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學分</a:t>
            </a:r>
            <a:r>
              <a:rPr lang="zh-TW" altLang="en-US" sz="24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及格</a:t>
            </a:r>
            <a:endParaRPr lang="en-US" altLang="zh-TW" sz="2400" dirty="0" smtClean="0">
              <a:latin typeface="思源黑体 CN Bold" panose="020B0800000000000000" pitchFamily="34" charset="-128"/>
              <a:ea typeface="思源黑体 CN Bold" panose="020B0800000000000000" pitchFamily="34" charset="-128"/>
            </a:endParaRPr>
          </a:p>
          <a:p>
            <a:r>
              <a:rPr lang="zh-TW" altLang="en-US" sz="2400" dirty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 </a:t>
            </a:r>
            <a:r>
              <a:rPr lang="zh-TW" altLang="en-US" sz="24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   含實習科目至少</a:t>
            </a:r>
            <a:endParaRPr lang="en-US" altLang="zh-TW" sz="2400" dirty="0" smtClean="0">
              <a:latin typeface="思源黑体 CN Bold" panose="020B0800000000000000" pitchFamily="34" charset="-128"/>
              <a:ea typeface="思源黑体 CN Bold" panose="020B0800000000000000" pitchFamily="34" charset="-128"/>
            </a:endParaRPr>
          </a:p>
          <a:p>
            <a:r>
              <a:rPr lang="zh-TW" altLang="en-US" sz="2400" dirty="0">
                <a:solidFill>
                  <a:srgbClr val="FF0000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 </a:t>
            </a:r>
            <a:r>
              <a:rPr lang="zh-TW" altLang="en-US" sz="2400" dirty="0" smtClean="0">
                <a:solidFill>
                  <a:srgbClr val="FF0000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    </a:t>
            </a:r>
            <a:r>
              <a:rPr lang="en-US" altLang="zh-TW" sz="2400" dirty="0" smtClean="0">
                <a:solidFill>
                  <a:srgbClr val="FF0000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45</a:t>
            </a:r>
            <a:r>
              <a:rPr lang="zh-TW" altLang="en-US" sz="2400" dirty="0" smtClean="0">
                <a:solidFill>
                  <a:srgbClr val="FF0000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學分</a:t>
            </a:r>
            <a:r>
              <a:rPr lang="zh-TW" altLang="en-US" sz="24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以上及格</a:t>
            </a:r>
            <a:endParaRPr lang="zh-TW" altLang="en-US" sz="2400" dirty="0">
              <a:latin typeface="思源黑体 CN Bold" panose="020B0800000000000000" pitchFamily="34" charset="-128"/>
              <a:ea typeface="思源黑体 CN Bold" panose="020B0800000000000000" pitchFamily="34" charset="-128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9326544" y="234257"/>
            <a:ext cx="2619628" cy="83099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TW" sz="24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1.</a:t>
            </a:r>
            <a:r>
              <a:rPr lang="zh-TW" altLang="en-US" sz="24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畢業及格學分數</a:t>
            </a:r>
            <a:endParaRPr lang="en-US" altLang="zh-TW" sz="2400" dirty="0" smtClean="0">
              <a:latin typeface="思源黑体 CN Bold" panose="020B0800000000000000" pitchFamily="34" charset="-128"/>
              <a:ea typeface="思源黑体 CN Bold" panose="020B0800000000000000" pitchFamily="34" charset="-128"/>
            </a:endParaRPr>
          </a:p>
          <a:p>
            <a:r>
              <a:rPr lang="en-US" altLang="zh-TW" sz="2400" dirty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 </a:t>
            </a:r>
            <a:r>
              <a:rPr lang="en-US" altLang="zh-TW" sz="24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   </a:t>
            </a:r>
            <a:r>
              <a:rPr lang="zh-TW" altLang="en-US" sz="24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至少為</a:t>
            </a:r>
            <a:r>
              <a:rPr lang="en-US" altLang="zh-TW" sz="24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160</a:t>
            </a:r>
            <a:r>
              <a:rPr lang="zh-TW" altLang="en-US" sz="24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學分</a:t>
            </a:r>
            <a:endParaRPr lang="zh-TW" altLang="en-US" sz="2400" dirty="0">
              <a:latin typeface="思源黑体 CN Bold" panose="020B0800000000000000" pitchFamily="34" charset="-128"/>
              <a:ea typeface="思源黑体 CN Bold" panose="020B0800000000000000" pitchFamily="34" charset="-128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9326544" y="1112333"/>
            <a:ext cx="2927404" cy="83099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TW" sz="2400" dirty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2</a:t>
            </a:r>
            <a:r>
              <a:rPr lang="en-US" altLang="zh-TW" sz="24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.</a:t>
            </a:r>
            <a:r>
              <a:rPr lang="zh-TW" altLang="en-US" sz="2400" dirty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部定必修</a:t>
            </a:r>
            <a:r>
              <a:rPr lang="zh-TW" altLang="en-US" sz="24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及格學分</a:t>
            </a:r>
            <a:endParaRPr lang="en-US" altLang="zh-TW" sz="2400" dirty="0" smtClean="0">
              <a:latin typeface="思源黑体 CN Bold" panose="020B0800000000000000" pitchFamily="34" charset="-128"/>
              <a:ea typeface="思源黑体 CN Bold" panose="020B0800000000000000" pitchFamily="34" charset="-128"/>
            </a:endParaRPr>
          </a:p>
          <a:p>
            <a:r>
              <a:rPr lang="zh-TW" altLang="en-US" sz="2400" dirty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 </a:t>
            </a:r>
            <a:r>
              <a:rPr lang="zh-TW" altLang="en-US" sz="24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   數至少</a:t>
            </a:r>
            <a:r>
              <a:rPr lang="en-US" altLang="zh-TW" sz="24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85%</a:t>
            </a:r>
            <a:endParaRPr lang="zh-TW" altLang="en-US" sz="2400" dirty="0">
              <a:latin typeface="思源黑体 CN Bold" panose="020B0800000000000000" pitchFamily="34" charset="-128"/>
              <a:ea typeface="思源黑体 CN Bold" panose="020B0800000000000000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9586859" y="2018397"/>
                <a:ext cx="24742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70+46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0.85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98.6</m:t>
                      </m:r>
                    </m:oMath>
                  </m:oMathPara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6859" y="2018397"/>
                <a:ext cx="2474267" cy="276999"/>
              </a:xfrm>
              <a:prstGeom prst="rect">
                <a:avLst/>
              </a:prstGeom>
              <a:blipFill>
                <a:blip r:embed="rId3"/>
                <a:stretch>
                  <a:fillRect r="-1724"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/>
          <p:cNvSpPr txBox="1"/>
          <p:nvPr/>
        </p:nvSpPr>
        <p:spPr>
          <a:xfrm>
            <a:off x="9292649" y="2381273"/>
            <a:ext cx="2130711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TW" altLang="en-US" sz="2400" dirty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 </a:t>
            </a:r>
            <a:r>
              <a:rPr lang="zh-TW" altLang="en-US" sz="24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    至少</a:t>
            </a:r>
            <a:r>
              <a:rPr lang="en-US" altLang="zh-TW" sz="24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99</a:t>
            </a:r>
            <a:r>
              <a:rPr lang="zh-TW" altLang="en-US" sz="24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學分</a:t>
            </a:r>
            <a:endParaRPr lang="zh-TW" altLang="en-US" sz="2400" dirty="0">
              <a:latin typeface="思源黑体 CN Bold" panose="020B0800000000000000" pitchFamily="34" charset="-128"/>
              <a:ea typeface="思源黑体 CN Bold" panose="020B0800000000000000" pitchFamily="34" charset="-128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18114" y="111571"/>
            <a:ext cx="2198915" cy="5667708"/>
          </a:xfrm>
          <a:prstGeom prst="rect">
            <a:avLst/>
          </a:prstGeom>
          <a:solidFill>
            <a:srgbClr val="BFBFBF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856035" y="2101891"/>
            <a:ext cx="6945548" cy="6036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856035" y="3036391"/>
            <a:ext cx="6945548" cy="122452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164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CD36D47-40B7-494B-B249-3CBA333DE2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03AD0D1C-F8BA-4CD1-BC4D-BE1823F3EB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7283242" cy="6858000"/>
          </a:xfrm>
          <a:custGeom>
            <a:avLst/>
            <a:gdLst>
              <a:gd name="connsiteX0" fmla="*/ 0 w 7163694"/>
              <a:gd name="connsiteY0" fmla="*/ 0 h 6858000"/>
              <a:gd name="connsiteX1" fmla="*/ 5525402 w 7163694"/>
              <a:gd name="connsiteY1" fmla="*/ 0 h 6858000"/>
              <a:gd name="connsiteX2" fmla="*/ 5541001 w 7163694"/>
              <a:gd name="connsiteY2" fmla="*/ 10445 h 6858000"/>
              <a:gd name="connsiteX3" fmla="*/ 7163694 w 7163694"/>
              <a:gd name="connsiteY3" fmla="*/ 3621913 h 6858000"/>
              <a:gd name="connsiteX4" fmla="*/ 5263827 w 7163694"/>
              <a:gd name="connsiteY4" fmla="*/ 6378742 h 6858000"/>
              <a:gd name="connsiteX5" fmla="*/ 4740144 w 7163694"/>
              <a:gd name="connsiteY5" fmla="*/ 6785068 h 6858000"/>
              <a:gd name="connsiteX6" fmla="*/ 4633550 w 7163694"/>
              <a:gd name="connsiteY6" fmla="*/ 6858000 h 6858000"/>
              <a:gd name="connsiteX7" fmla="*/ 0 w 716369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3694" h="6858000">
                <a:moveTo>
                  <a:pt x="0" y="0"/>
                </a:moveTo>
                <a:lnTo>
                  <a:pt x="5525402" y="0"/>
                </a:lnTo>
                <a:lnTo>
                  <a:pt x="5541001" y="10445"/>
                </a:lnTo>
                <a:cubicBezTo>
                  <a:pt x="6582147" y="751075"/>
                  <a:pt x="7163694" y="2091411"/>
                  <a:pt x="7163694" y="3621913"/>
                </a:cubicBezTo>
                <a:cubicBezTo>
                  <a:pt x="7163694" y="4971185"/>
                  <a:pt x="6222325" y="5605738"/>
                  <a:pt x="5263827" y="6378742"/>
                </a:cubicBezTo>
                <a:cubicBezTo>
                  <a:pt x="5089279" y="6519512"/>
                  <a:pt x="4916329" y="6657407"/>
                  <a:pt x="4740144" y="6785068"/>
                </a:cubicBezTo>
                <a:lnTo>
                  <a:pt x="463355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9836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4" t="16116" r="19880" b="48558"/>
          <a:stretch/>
        </p:blipFill>
        <p:spPr>
          <a:xfrm>
            <a:off x="6254921" y="125962"/>
            <a:ext cx="2288476" cy="3240000"/>
          </a:xfrm>
          <a:custGeom>
            <a:avLst/>
            <a:gdLst>
              <a:gd name="connsiteX0" fmla="*/ 456700 w 2740144"/>
              <a:gd name="connsiteY0" fmla="*/ 0 h 3879466"/>
              <a:gd name="connsiteX1" fmla="*/ 2283444 w 2740144"/>
              <a:gd name="connsiteY1" fmla="*/ 0 h 3879466"/>
              <a:gd name="connsiteX2" fmla="*/ 2740144 w 2740144"/>
              <a:gd name="connsiteY2" fmla="*/ 456700 h 3879466"/>
              <a:gd name="connsiteX3" fmla="*/ 2740144 w 2740144"/>
              <a:gd name="connsiteY3" fmla="*/ 3422766 h 3879466"/>
              <a:gd name="connsiteX4" fmla="*/ 2283444 w 2740144"/>
              <a:gd name="connsiteY4" fmla="*/ 3879466 h 3879466"/>
              <a:gd name="connsiteX5" fmla="*/ 456700 w 2740144"/>
              <a:gd name="connsiteY5" fmla="*/ 3879466 h 3879466"/>
              <a:gd name="connsiteX6" fmla="*/ 0 w 2740144"/>
              <a:gd name="connsiteY6" fmla="*/ 3422766 h 3879466"/>
              <a:gd name="connsiteX7" fmla="*/ 0 w 2740144"/>
              <a:gd name="connsiteY7" fmla="*/ 456700 h 3879466"/>
              <a:gd name="connsiteX8" fmla="*/ 456700 w 2740144"/>
              <a:gd name="connsiteY8" fmla="*/ 0 h 387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0144" h="3879466">
                <a:moveTo>
                  <a:pt x="456700" y="0"/>
                </a:moveTo>
                <a:lnTo>
                  <a:pt x="2283444" y="0"/>
                </a:lnTo>
                <a:cubicBezTo>
                  <a:pt x="2535672" y="0"/>
                  <a:pt x="2740144" y="204472"/>
                  <a:pt x="2740144" y="456700"/>
                </a:cubicBezTo>
                <a:lnTo>
                  <a:pt x="2740144" y="3422766"/>
                </a:lnTo>
                <a:cubicBezTo>
                  <a:pt x="2740144" y="3674994"/>
                  <a:pt x="2535672" y="3879466"/>
                  <a:pt x="2283444" y="3879466"/>
                </a:cubicBezTo>
                <a:lnTo>
                  <a:pt x="456700" y="3879466"/>
                </a:lnTo>
                <a:cubicBezTo>
                  <a:pt x="204472" y="3879466"/>
                  <a:pt x="0" y="3674994"/>
                  <a:pt x="0" y="3422766"/>
                </a:cubicBezTo>
                <a:lnTo>
                  <a:pt x="0" y="456700"/>
                </a:lnTo>
                <a:cubicBezTo>
                  <a:pt x="0" y="204472"/>
                  <a:pt x="204472" y="0"/>
                  <a:pt x="456700" y="0"/>
                </a:cubicBezTo>
                <a:close/>
              </a:path>
            </a:pathLst>
          </a:custGeom>
        </p:spPr>
      </p:pic>
      <p:sp>
        <p:nvSpPr>
          <p:cNvPr id="26" name="文字方塊 25"/>
          <p:cNvSpPr txBox="1"/>
          <p:nvPr/>
        </p:nvSpPr>
        <p:spPr>
          <a:xfrm>
            <a:off x="7291527" y="2534965"/>
            <a:ext cx="1806893" cy="91940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林靜慧</a:t>
            </a:r>
            <a:r>
              <a:rPr lang="zh-TW" altLang="en-US" sz="2400" dirty="0" smtClean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老師</a:t>
            </a:r>
            <a:endParaRPr lang="en-US" altLang="zh-TW" sz="2400" dirty="0" smtClean="0">
              <a:solidFill>
                <a:schemeClr val="bg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algn="ctr"/>
            <a:r>
              <a:rPr lang="zh-TW" altLang="en-US" sz="2400" dirty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導師</a:t>
            </a:r>
            <a:r>
              <a:rPr lang="zh-TW" altLang="en-US" sz="2400" dirty="0" smtClean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室</a:t>
            </a:r>
            <a:endParaRPr lang="zh-TW" altLang="en-US" sz="2400" dirty="0">
              <a:solidFill>
                <a:schemeClr val="bg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pic>
        <p:nvPicPr>
          <p:cNvPr id="57" name="圖片 5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1" t="765" r="1272" b="31007"/>
          <a:stretch/>
        </p:blipFill>
        <p:spPr>
          <a:xfrm>
            <a:off x="545446" y="3528573"/>
            <a:ext cx="2288476" cy="3240000"/>
          </a:xfrm>
          <a:custGeom>
            <a:avLst/>
            <a:gdLst>
              <a:gd name="connsiteX0" fmla="*/ 654981 w 3929808"/>
              <a:gd name="connsiteY0" fmla="*/ 0 h 5563780"/>
              <a:gd name="connsiteX1" fmla="*/ 3274827 w 3929808"/>
              <a:gd name="connsiteY1" fmla="*/ 0 h 5563780"/>
              <a:gd name="connsiteX2" fmla="*/ 3929808 w 3929808"/>
              <a:gd name="connsiteY2" fmla="*/ 654981 h 5563780"/>
              <a:gd name="connsiteX3" fmla="*/ 3929808 w 3929808"/>
              <a:gd name="connsiteY3" fmla="*/ 4908799 h 5563780"/>
              <a:gd name="connsiteX4" fmla="*/ 3274827 w 3929808"/>
              <a:gd name="connsiteY4" fmla="*/ 5563780 h 5563780"/>
              <a:gd name="connsiteX5" fmla="*/ 654981 w 3929808"/>
              <a:gd name="connsiteY5" fmla="*/ 5563780 h 5563780"/>
              <a:gd name="connsiteX6" fmla="*/ 0 w 3929808"/>
              <a:gd name="connsiteY6" fmla="*/ 4908799 h 5563780"/>
              <a:gd name="connsiteX7" fmla="*/ 0 w 3929808"/>
              <a:gd name="connsiteY7" fmla="*/ 654981 h 5563780"/>
              <a:gd name="connsiteX8" fmla="*/ 654981 w 3929808"/>
              <a:gd name="connsiteY8" fmla="*/ 0 h 556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9808" h="5563780">
                <a:moveTo>
                  <a:pt x="654981" y="0"/>
                </a:moveTo>
                <a:lnTo>
                  <a:pt x="3274827" y="0"/>
                </a:lnTo>
                <a:cubicBezTo>
                  <a:pt x="3636563" y="0"/>
                  <a:pt x="3929808" y="293245"/>
                  <a:pt x="3929808" y="654981"/>
                </a:cubicBezTo>
                <a:lnTo>
                  <a:pt x="3929808" y="4908799"/>
                </a:lnTo>
                <a:cubicBezTo>
                  <a:pt x="3929808" y="5270535"/>
                  <a:pt x="3636563" y="5563780"/>
                  <a:pt x="3274827" y="5563780"/>
                </a:cubicBezTo>
                <a:lnTo>
                  <a:pt x="654981" y="5563780"/>
                </a:lnTo>
                <a:cubicBezTo>
                  <a:pt x="293245" y="5563780"/>
                  <a:pt x="0" y="5270535"/>
                  <a:pt x="0" y="4908799"/>
                </a:cubicBezTo>
                <a:lnTo>
                  <a:pt x="0" y="654981"/>
                </a:lnTo>
                <a:cubicBezTo>
                  <a:pt x="0" y="293245"/>
                  <a:pt x="293245" y="0"/>
                  <a:pt x="654981" y="0"/>
                </a:cubicBezTo>
                <a:close/>
              </a:path>
            </a:pathLst>
          </a:custGeom>
        </p:spPr>
      </p:pic>
      <p:sp>
        <p:nvSpPr>
          <p:cNvPr id="58" name="文字方塊 57"/>
          <p:cNvSpPr txBox="1"/>
          <p:nvPr/>
        </p:nvSpPr>
        <p:spPr>
          <a:xfrm>
            <a:off x="1570686" y="5937576"/>
            <a:ext cx="1806893" cy="91940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徐志宏</a:t>
            </a:r>
            <a:r>
              <a:rPr lang="zh-TW" altLang="en-US" sz="2400" dirty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主任</a:t>
            </a:r>
            <a:endParaRPr lang="en-US" altLang="zh-TW" sz="2400" dirty="0" smtClean="0">
              <a:solidFill>
                <a:schemeClr val="bg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algn="ctr"/>
            <a:r>
              <a:rPr lang="zh-TW" altLang="en-US" sz="2400" dirty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實習處</a:t>
            </a:r>
          </a:p>
        </p:txBody>
      </p:sp>
      <p:grpSp>
        <p:nvGrpSpPr>
          <p:cNvPr id="16" name="群組 15"/>
          <p:cNvGrpSpPr/>
          <p:nvPr/>
        </p:nvGrpSpPr>
        <p:grpSpPr>
          <a:xfrm>
            <a:off x="551704" y="125962"/>
            <a:ext cx="2819617" cy="3328404"/>
            <a:chOff x="551704" y="125962"/>
            <a:chExt cx="2819617" cy="3328404"/>
          </a:xfrm>
        </p:grpSpPr>
        <p:pic>
          <p:nvPicPr>
            <p:cNvPr id="38" name="圖片 37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1" t="489" r="14606" b="16245"/>
            <a:stretch/>
          </p:blipFill>
          <p:spPr>
            <a:xfrm>
              <a:off x="551704" y="125962"/>
              <a:ext cx="2288476" cy="3240000"/>
            </a:xfrm>
            <a:custGeom>
              <a:avLst/>
              <a:gdLst>
                <a:gd name="connsiteX0" fmla="*/ 445529 w 2673118"/>
                <a:gd name="connsiteY0" fmla="*/ 0 h 3784572"/>
                <a:gd name="connsiteX1" fmla="*/ 2227589 w 2673118"/>
                <a:gd name="connsiteY1" fmla="*/ 0 h 3784572"/>
                <a:gd name="connsiteX2" fmla="*/ 2673118 w 2673118"/>
                <a:gd name="connsiteY2" fmla="*/ 445529 h 3784572"/>
                <a:gd name="connsiteX3" fmla="*/ 2673118 w 2673118"/>
                <a:gd name="connsiteY3" fmla="*/ 3339043 h 3784572"/>
                <a:gd name="connsiteX4" fmla="*/ 2227589 w 2673118"/>
                <a:gd name="connsiteY4" fmla="*/ 3784572 h 3784572"/>
                <a:gd name="connsiteX5" fmla="*/ 445529 w 2673118"/>
                <a:gd name="connsiteY5" fmla="*/ 3784572 h 3784572"/>
                <a:gd name="connsiteX6" fmla="*/ 0 w 2673118"/>
                <a:gd name="connsiteY6" fmla="*/ 3339043 h 3784572"/>
                <a:gd name="connsiteX7" fmla="*/ 0 w 2673118"/>
                <a:gd name="connsiteY7" fmla="*/ 445529 h 3784572"/>
                <a:gd name="connsiteX8" fmla="*/ 445529 w 2673118"/>
                <a:gd name="connsiteY8" fmla="*/ 0 h 378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3118" h="3784572">
                  <a:moveTo>
                    <a:pt x="445529" y="0"/>
                  </a:moveTo>
                  <a:lnTo>
                    <a:pt x="2227589" y="0"/>
                  </a:lnTo>
                  <a:cubicBezTo>
                    <a:pt x="2473648" y="0"/>
                    <a:pt x="2673118" y="199470"/>
                    <a:pt x="2673118" y="445529"/>
                  </a:cubicBezTo>
                  <a:lnTo>
                    <a:pt x="2673118" y="3339043"/>
                  </a:lnTo>
                  <a:cubicBezTo>
                    <a:pt x="2673118" y="3585102"/>
                    <a:pt x="2473648" y="3784572"/>
                    <a:pt x="2227589" y="3784572"/>
                  </a:cubicBezTo>
                  <a:lnTo>
                    <a:pt x="445529" y="3784572"/>
                  </a:lnTo>
                  <a:cubicBezTo>
                    <a:pt x="199470" y="3784572"/>
                    <a:pt x="0" y="3585102"/>
                    <a:pt x="0" y="3339043"/>
                  </a:cubicBezTo>
                  <a:lnTo>
                    <a:pt x="0" y="445529"/>
                  </a:lnTo>
                  <a:cubicBezTo>
                    <a:pt x="0" y="199470"/>
                    <a:pt x="199470" y="0"/>
                    <a:pt x="445529" y="0"/>
                  </a:cubicBezTo>
                  <a:close/>
                </a:path>
              </a:pathLst>
            </a:custGeom>
          </p:spPr>
        </p:pic>
        <p:sp>
          <p:nvSpPr>
            <p:cNvPr id="28" name="文字方塊 27"/>
            <p:cNvSpPr txBox="1"/>
            <p:nvPr/>
          </p:nvSpPr>
          <p:spPr>
            <a:xfrm>
              <a:off x="1564428" y="2534965"/>
              <a:ext cx="1806893" cy="919401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TW" altLang="en-US" sz="2400" dirty="0" smtClean="0">
                  <a:solidFill>
                    <a:schemeClr val="bg1"/>
                  </a:solidFill>
                  <a:latin typeface="清松手寫體2" panose="00000500000000000000" pitchFamily="2" charset="-120"/>
                  <a:ea typeface="清松手寫體2" panose="00000500000000000000" pitchFamily="2" charset="-120"/>
                </a:rPr>
                <a:t>呂美蓁</a:t>
              </a:r>
              <a:r>
                <a:rPr lang="zh-TW" altLang="en-US" sz="2400" dirty="0">
                  <a:solidFill>
                    <a:schemeClr val="bg1"/>
                  </a:solidFill>
                  <a:latin typeface="清松手寫體2" panose="00000500000000000000" pitchFamily="2" charset="-120"/>
                  <a:ea typeface="清松手寫體2" panose="00000500000000000000" pitchFamily="2" charset="-120"/>
                </a:rPr>
                <a:t>主任</a:t>
              </a:r>
              <a:endParaRPr lang="en-US" altLang="zh-TW" sz="2400" dirty="0" smtClean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endParaRPr>
            </a:p>
            <a:p>
              <a:pPr algn="ctr"/>
              <a:r>
                <a:rPr lang="zh-TW" altLang="en-US" sz="2400" dirty="0">
                  <a:solidFill>
                    <a:schemeClr val="bg1"/>
                  </a:solidFill>
                  <a:latin typeface="清松手寫體2" panose="00000500000000000000" pitchFamily="2" charset="-120"/>
                  <a:ea typeface="清松手寫體2" panose="00000500000000000000" pitchFamily="2" charset="-120"/>
                </a:rPr>
                <a:t>教務處</a:t>
              </a: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3396714" y="3528573"/>
            <a:ext cx="2843499" cy="3328404"/>
            <a:chOff x="3396714" y="3528573"/>
            <a:chExt cx="2843499" cy="3328404"/>
          </a:xfrm>
        </p:grpSpPr>
        <p:pic>
          <p:nvPicPr>
            <p:cNvPr id="43" name="圖片 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2" t="13406" r="52936" b="28119"/>
            <a:stretch>
              <a:fillRect/>
            </a:stretch>
          </p:blipFill>
          <p:spPr>
            <a:xfrm>
              <a:off x="3396714" y="3528573"/>
              <a:ext cx="2277964" cy="3240000"/>
            </a:xfrm>
            <a:custGeom>
              <a:avLst/>
              <a:gdLst>
                <a:gd name="connsiteX0" fmla="*/ 469921 w 2819469"/>
                <a:gd name="connsiteY0" fmla="*/ 0 h 4010196"/>
                <a:gd name="connsiteX1" fmla="*/ 2349548 w 2819469"/>
                <a:gd name="connsiteY1" fmla="*/ 0 h 4010196"/>
                <a:gd name="connsiteX2" fmla="*/ 2819469 w 2819469"/>
                <a:gd name="connsiteY2" fmla="*/ 469921 h 4010196"/>
                <a:gd name="connsiteX3" fmla="*/ 2819469 w 2819469"/>
                <a:gd name="connsiteY3" fmla="*/ 3540275 h 4010196"/>
                <a:gd name="connsiteX4" fmla="*/ 2349548 w 2819469"/>
                <a:gd name="connsiteY4" fmla="*/ 4010196 h 4010196"/>
                <a:gd name="connsiteX5" fmla="*/ 469921 w 2819469"/>
                <a:gd name="connsiteY5" fmla="*/ 4010196 h 4010196"/>
                <a:gd name="connsiteX6" fmla="*/ 0 w 2819469"/>
                <a:gd name="connsiteY6" fmla="*/ 3540275 h 4010196"/>
                <a:gd name="connsiteX7" fmla="*/ 0 w 2819469"/>
                <a:gd name="connsiteY7" fmla="*/ 469921 h 4010196"/>
                <a:gd name="connsiteX8" fmla="*/ 469921 w 2819469"/>
                <a:gd name="connsiteY8" fmla="*/ 0 h 401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19469" h="4010196">
                  <a:moveTo>
                    <a:pt x="469921" y="0"/>
                  </a:moveTo>
                  <a:lnTo>
                    <a:pt x="2349548" y="0"/>
                  </a:lnTo>
                  <a:cubicBezTo>
                    <a:pt x="2609078" y="0"/>
                    <a:pt x="2819469" y="210391"/>
                    <a:pt x="2819469" y="469921"/>
                  </a:cubicBezTo>
                  <a:lnTo>
                    <a:pt x="2819469" y="3540275"/>
                  </a:lnTo>
                  <a:cubicBezTo>
                    <a:pt x="2819469" y="3799805"/>
                    <a:pt x="2609078" y="4010196"/>
                    <a:pt x="2349548" y="4010196"/>
                  </a:cubicBezTo>
                  <a:lnTo>
                    <a:pt x="469921" y="4010196"/>
                  </a:lnTo>
                  <a:cubicBezTo>
                    <a:pt x="210391" y="4010196"/>
                    <a:pt x="0" y="3799805"/>
                    <a:pt x="0" y="3540275"/>
                  </a:cubicBezTo>
                  <a:lnTo>
                    <a:pt x="0" y="469921"/>
                  </a:lnTo>
                  <a:cubicBezTo>
                    <a:pt x="0" y="210391"/>
                    <a:pt x="210391" y="0"/>
                    <a:pt x="469921" y="0"/>
                  </a:cubicBezTo>
                  <a:close/>
                </a:path>
              </a:pathLst>
            </a:custGeom>
          </p:spPr>
        </p:pic>
        <p:sp>
          <p:nvSpPr>
            <p:cNvPr id="44" name="文字方塊 43"/>
            <p:cNvSpPr txBox="1"/>
            <p:nvPr/>
          </p:nvSpPr>
          <p:spPr>
            <a:xfrm>
              <a:off x="4433320" y="5937576"/>
              <a:ext cx="1806893" cy="919401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TW" altLang="en-US" sz="2400" dirty="0">
                  <a:solidFill>
                    <a:schemeClr val="bg1"/>
                  </a:solidFill>
                  <a:latin typeface="清松手寫體2" panose="00000500000000000000" pitchFamily="2" charset="-120"/>
                  <a:ea typeface="清松手寫體2" panose="00000500000000000000" pitchFamily="2" charset="-120"/>
                </a:rPr>
                <a:t>王雅蘭主任</a:t>
              </a:r>
              <a:endParaRPr lang="en-US" altLang="zh-TW" sz="2400" dirty="0" smtClean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endParaRPr>
            </a:p>
            <a:p>
              <a:pPr algn="ctr"/>
              <a:r>
                <a:rPr lang="zh-TW" altLang="en-US" sz="2400" dirty="0">
                  <a:solidFill>
                    <a:schemeClr val="bg1"/>
                  </a:solidFill>
                  <a:latin typeface="清松手寫體2" panose="00000500000000000000" pitchFamily="2" charset="-120"/>
                  <a:ea typeface="清松手寫體2" panose="00000500000000000000" pitchFamily="2" charset="-120"/>
                </a:rPr>
                <a:t>實習處</a:t>
              </a:r>
            </a:p>
          </p:txBody>
        </p:sp>
      </p:grpSp>
      <p:pic>
        <p:nvPicPr>
          <p:cNvPr id="34" name="圖片 3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2" t="21473" r="27455" b="44052"/>
          <a:stretch/>
        </p:blipFill>
        <p:spPr>
          <a:xfrm>
            <a:off x="6254920" y="3528573"/>
            <a:ext cx="2288476" cy="3240000"/>
          </a:xfrm>
          <a:custGeom>
            <a:avLst/>
            <a:gdLst>
              <a:gd name="connsiteX0" fmla="*/ 445529 w 2673118"/>
              <a:gd name="connsiteY0" fmla="*/ 0 h 3784572"/>
              <a:gd name="connsiteX1" fmla="*/ 2227589 w 2673118"/>
              <a:gd name="connsiteY1" fmla="*/ 0 h 3784572"/>
              <a:gd name="connsiteX2" fmla="*/ 2673118 w 2673118"/>
              <a:gd name="connsiteY2" fmla="*/ 445529 h 3784572"/>
              <a:gd name="connsiteX3" fmla="*/ 2673118 w 2673118"/>
              <a:gd name="connsiteY3" fmla="*/ 3339043 h 3784572"/>
              <a:gd name="connsiteX4" fmla="*/ 2227589 w 2673118"/>
              <a:gd name="connsiteY4" fmla="*/ 3784572 h 3784572"/>
              <a:gd name="connsiteX5" fmla="*/ 445529 w 2673118"/>
              <a:gd name="connsiteY5" fmla="*/ 3784572 h 3784572"/>
              <a:gd name="connsiteX6" fmla="*/ 0 w 2673118"/>
              <a:gd name="connsiteY6" fmla="*/ 3339043 h 3784572"/>
              <a:gd name="connsiteX7" fmla="*/ 0 w 2673118"/>
              <a:gd name="connsiteY7" fmla="*/ 445529 h 3784572"/>
              <a:gd name="connsiteX8" fmla="*/ 445529 w 2673118"/>
              <a:gd name="connsiteY8" fmla="*/ 0 h 378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3118" h="3784572">
                <a:moveTo>
                  <a:pt x="445529" y="0"/>
                </a:moveTo>
                <a:lnTo>
                  <a:pt x="2227589" y="0"/>
                </a:lnTo>
                <a:cubicBezTo>
                  <a:pt x="2473648" y="0"/>
                  <a:pt x="2673118" y="199470"/>
                  <a:pt x="2673118" y="445529"/>
                </a:cubicBezTo>
                <a:lnTo>
                  <a:pt x="2673118" y="3339043"/>
                </a:lnTo>
                <a:cubicBezTo>
                  <a:pt x="2673118" y="3585102"/>
                  <a:pt x="2473648" y="3784572"/>
                  <a:pt x="2227589" y="3784572"/>
                </a:cubicBezTo>
                <a:lnTo>
                  <a:pt x="445529" y="3784572"/>
                </a:lnTo>
                <a:cubicBezTo>
                  <a:pt x="199470" y="3784572"/>
                  <a:pt x="0" y="3585102"/>
                  <a:pt x="0" y="3339043"/>
                </a:cubicBezTo>
                <a:lnTo>
                  <a:pt x="0" y="445529"/>
                </a:lnTo>
                <a:cubicBezTo>
                  <a:pt x="0" y="199470"/>
                  <a:pt x="199470" y="0"/>
                  <a:pt x="445529" y="0"/>
                </a:cubicBezTo>
                <a:close/>
              </a:path>
            </a:pathLst>
          </a:custGeom>
        </p:spPr>
      </p:pic>
      <p:sp>
        <p:nvSpPr>
          <p:cNvPr id="35" name="文字方塊 34"/>
          <p:cNvSpPr txBox="1"/>
          <p:nvPr/>
        </p:nvSpPr>
        <p:spPr>
          <a:xfrm>
            <a:off x="7291526" y="5937576"/>
            <a:ext cx="1806893" cy="91940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謝惠珍</a:t>
            </a:r>
            <a:r>
              <a:rPr lang="zh-TW" altLang="en-US" sz="2400" dirty="0" smtClean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老師</a:t>
            </a:r>
            <a:endParaRPr lang="en-US" altLang="zh-TW" sz="2400" dirty="0" smtClean="0">
              <a:solidFill>
                <a:schemeClr val="bg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r>
              <a:rPr lang="zh-TW" altLang="en-US" sz="2400" dirty="0" smtClean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專任辦公室</a:t>
            </a:r>
            <a:endParaRPr lang="zh-TW" altLang="en-US" sz="2400" dirty="0">
              <a:solidFill>
                <a:schemeClr val="bg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pic>
        <p:nvPicPr>
          <p:cNvPr id="37" name="圖片 3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8" t="2100" r="31184" b="55161"/>
          <a:stretch/>
        </p:blipFill>
        <p:spPr>
          <a:xfrm>
            <a:off x="9130032" y="3528573"/>
            <a:ext cx="2296674" cy="3240000"/>
          </a:xfrm>
          <a:custGeom>
            <a:avLst/>
            <a:gdLst>
              <a:gd name="connsiteX0" fmla="*/ 590951 w 3545633"/>
              <a:gd name="connsiteY0" fmla="*/ 0 h 5019869"/>
              <a:gd name="connsiteX1" fmla="*/ 2954682 w 3545633"/>
              <a:gd name="connsiteY1" fmla="*/ 0 h 5019869"/>
              <a:gd name="connsiteX2" fmla="*/ 3545633 w 3545633"/>
              <a:gd name="connsiteY2" fmla="*/ 590951 h 5019869"/>
              <a:gd name="connsiteX3" fmla="*/ 3545633 w 3545633"/>
              <a:gd name="connsiteY3" fmla="*/ 4428918 h 5019869"/>
              <a:gd name="connsiteX4" fmla="*/ 2954682 w 3545633"/>
              <a:gd name="connsiteY4" fmla="*/ 5019869 h 5019869"/>
              <a:gd name="connsiteX5" fmla="*/ 590951 w 3545633"/>
              <a:gd name="connsiteY5" fmla="*/ 5019869 h 5019869"/>
              <a:gd name="connsiteX6" fmla="*/ 0 w 3545633"/>
              <a:gd name="connsiteY6" fmla="*/ 4428918 h 5019869"/>
              <a:gd name="connsiteX7" fmla="*/ 0 w 3545633"/>
              <a:gd name="connsiteY7" fmla="*/ 590951 h 5019869"/>
              <a:gd name="connsiteX8" fmla="*/ 590951 w 3545633"/>
              <a:gd name="connsiteY8" fmla="*/ 0 h 501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5633" h="5019869">
                <a:moveTo>
                  <a:pt x="590951" y="0"/>
                </a:moveTo>
                <a:lnTo>
                  <a:pt x="2954682" y="0"/>
                </a:lnTo>
                <a:cubicBezTo>
                  <a:pt x="3281055" y="0"/>
                  <a:pt x="3545633" y="264578"/>
                  <a:pt x="3545633" y="590951"/>
                </a:cubicBezTo>
                <a:lnTo>
                  <a:pt x="3545633" y="4428918"/>
                </a:lnTo>
                <a:cubicBezTo>
                  <a:pt x="3545633" y="4755291"/>
                  <a:pt x="3281055" y="5019869"/>
                  <a:pt x="2954682" y="5019869"/>
                </a:cubicBezTo>
                <a:lnTo>
                  <a:pt x="590951" y="5019869"/>
                </a:lnTo>
                <a:cubicBezTo>
                  <a:pt x="264578" y="5019869"/>
                  <a:pt x="0" y="4755291"/>
                  <a:pt x="0" y="4428918"/>
                </a:cubicBezTo>
                <a:lnTo>
                  <a:pt x="0" y="590951"/>
                </a:lnTo>
                <a:cubicBezTo>
                  <a:pt x="0" y="264578"/>
                  <a:pt x="264578" y="0"/>
                  <a:pt x="590951" y="0"/>
                </a:cubicBezTo>
                <a:close/>
              </a:path>
            </a:pathLst>
          </a:custGeom>
        </p:spPr>
      </p:pic>
      <p:sp>
        <p:nvSpPr>
          <p:cNvPr id="39" name="文字方塊 38"/>
          <p:cNvSpPr txBox="1"/>
          <p:nvPr/>
        </p:nvSpPr>
        <p:spPr>
          <a:xfrm>
            <a:off x="10160165" y="5937576"/>
            <a:ext cx="1813366" cy="91940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王玉如老師</a:t>
            </a:r>
            <a:endParaRPr lang="en-US" altLang="zh-TW" sz="2400" dirty="0" smtClean="0">
              <a:solidFill>
                <a:schemeClr val="bg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r>
              <a:rPr lang="zh-TW" altLang="en-US" sz="2400" dirty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進校</a:t>
            </a:r>
            <a:r>
              <a:rPr lang="zh-TW" altLang="en-US" sz="2400" dirty="0" smtClean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辦公室</a:t>
            </a:r>
            <a:endParaRPr lang="zh-TW" altLang="en-US" sz="2400" dirty="0">
              <a:solidFill>
                <a:schemeClr val="bg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pic>
        <p:nvPicPr>
          <p:cNvPr id="41" name="圖片 4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4" t="11032" r="3149" b="23697"/>
          <a:stretch/>
        </p:blipFill>
        <p:spPr>
          <a:xfrm>
            <a:off x="9140718" y="125962"/>
            <a:ext cx="2288476" cy="3240000"/>
          </a:xfrm>
          <a:custGeom>
            <a:avLst/>
            <a:gdLst>
              <a:gd name="connsiteX0" fmla="*/ 590951 w 3545633"/>
              <a:gd name="connsiteY0" fmla="*/ 0 h 5019869"/>
              <a:gd name="connsiteX1" fmla="*/ 2954682 w 3545633"/>
              <a:gd name="connsiteY1" fmla="*/ 0 h 5019869"/>
              <a:gd name="connsiteX2" fmla="*/ 3545633 w 3545633"/>
              <a:gd name="connsiteY2" fmla="*/ 590951 h 5019869"/>
              <a:gd name="connsiteX3" fmla="*/ 3545633 w 3545633"/>
              <a:gd name="connsiteY3" fmla="*/ 4428918 h 5019869"/>
              <a:gd name="connsiteX4" fmla="*/ 2954682 w 3545633"/>
              <a:gd name="connsiteY4" fmla="*/ 5019869 h 5019869"/>
              <a:gd name="connsiteX5" fmla="*/ 590951 w 3545633"/>
              <a:gd name="connsiteY5" fmla="*/ 5019869 h 5019869"/>
              <a:gd name="connsiteX6" fmla="*/ 0 w 3545633"/>
              <a:gd name="connsiteY6" fmla="*/ 4428918 h 5019869"/>
              <a:gd name="connsiteX7" fmla="*/ 0 w 3545633"/>
              <a:gd name="connsiteY7" fmla="*/ 590951 h 5019869"/>
              <a:gd name="connsiteX8" fmla="*/ 590951 w 3545633"/>
              <a:gd name="connsiteY8" fmla="*/ 0 h 501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5633" h="5019869">
                <a:moveTo>
                  <a:pt x="590951" y="0"/>
                </a:moveTo>
                <a:lnTo>
                  <a:pt x="2954682" y="0"/>
                </a:lnTo>
                <a:cubicBezTo>
                  <a:pt x="3281055" y="0"/>
                  <a:pt x="3545633" y="264578"/>
                  <a:pt x="3545633" y="590951"/>
                </a:cubicBezTo>
                <a:lnTo>
                  <a:pt x="3545633" y="4428918"/>
                </a:lnTo>
                <a:cubicBezTo>
                  <a:pt x="3545633" y="4755291"/>
                  <a:pt x="3281055" y="5019869"/>
                  <a:pt x="2954682" y="5019869"/>
                </a:cubicBezTo>
                <a:lnTo>
                  <a:pt x="590951" y="5019869"/>
                </a:lnTo>
                <a:cubicBezTo>
                  <a:pt x="264578" y="5019869"/>
                  <a:pt x="0" y="4755291"/>
                  <a:pt x="0" y="4428918"/>
                </a:cubicBezTo>
                <a:lnTo>
                  <a:pt x="0" y="590951"/>
                </a:lnTo>
                <a:cubicBezTo>
                  <a:pt x="0" y="264578"/>
                  <a:pt x="264578" y="0"/>
                  <a:pt x="590951" y="0"/>
                </a:cubicBezTo>
                <a:close/>
              </a:path>
            </a:pathLst>
          </a:custGeom>
        </p:spPr>
      </p:pic>
      <p:sp>
        <p:nvSpPr>
          <p:cNvPr id="42" name="文字方塊 41"/>
          <p:cNvSpPr txBox="1"/>
          <p:nvPr/>
        </p:nvSpPr>
        <p:spPr>
          <a:xfrm>
            <a:off x="10167174" y="2534965"/>
            <a:ext cx="1806893" cy="91940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陳韋伶</a:t>
            </a:r>
            <a:r>
              <a:rPr lang="zh-TW" altLang="en-US" sz="2400" dirty="0" smtClean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老師</a:t>
            </a:r>
            <a:endParaRPr lang="en-US" altLang="zh-TW" sz="2400" dirty="0" smtClean="0">
              <a:solidFill>
                <a:schemeClr val="bg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algn="ctr"/>
            <a:r>
              <a:rPr lang="zh-TW" altLang="en-US" sz="2400" dirty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導師</a:t>
            </a:r>
            <a:r>
              <a:rPr lang="zh-TW" altLang="en-US" sz="2400" dirty="0" smtClean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室</a:t>
            </a:r>
            <a:endParaRPr lang="zh-TW" altLang="en-US" sz="2400" dirty="0">
              <a:solidFill>
                <a:schemeClr val="bg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401789" y="125962"/>
            <a:ext cx="2833349" cy="3328404"/>
            <a:chOff x="3401789" y="125962"/>
            <a:chExt cx="2833349" cy="3328404"/>
          </a:xfrm>
        </p:grpSpPr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51" t="45856" r="39166" b="20530"/>
            <a:stretch>
              <a:fillRect/>
            </a:stretch>
          </p:blipFill>
          <p:spPr>
            <a:xfrm>
              <a:off x="3401789" y="125962"/>
              <a:ext cx="2373126" cy="3240000"/>
            </a:xfrm>
            <a:custGeom>
              <a:avLst/>
              <a:gdLst>
                <a:gd name="connsiteX0" fmla="*/ 424854 w 2549071"/>
                <a:gd name="connsiteY0" fmla="*/ 0 h 3480216"/>
                <a:gd name="connsiteX1" fmla="*/ 2124217 w 2549071"/>
                <a:gd name="connsiteY1" fmla="*/ 0 h 3480216"/>
                <a:gd name="connsiteX2" fmla="*/ 2549071 w 2549071"/>
                <a:gd name="connsiteY2" fmla="*/ 424854 h 3480216"/>
                <a:gd name="connsiteX3" fmla="*/ 2549071 w 2549071"/>
                <a:gd name="connsiteY3" fmla="*/ 3055362 h 3480216"/>
                <a:gd name="connsiteX4" fmla="*/ 2124217 w 2549071"/>
                <a:gd name="connsiteY4" fmla="*/ 3480216 h 3480216"/>
                <a:gd name="connsiteX5" fmla="*/ 424854 w 2549071"/>
                <a:gd name="connsiteY5" fmla="*/ 3480216 h 3480216"/>
                <a:gd name="connsiteX6" fmla="*/ 0 w 2549071"/>
                <a:gd name="connsiteY6" fmla="*/ 3055362 h 3480216"/>
                <a:gd name="connsiteX7" fmla="*/ 0 w 2549071"/>
                <a:gd name="connsiteY7" fmla="*/ 424854 h 3480216"/>
                <a:gd name="connsiteX8" fmla="*/ 424854 w 2549071"/>
                <a:gd name="connsiteY8" fmla="*/ 0 h 348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071" h="3480216">
                  <a:moveTo>
                    <a:pt x="424854" y="0"/>
                  </a:moveTo>
                  <a:lnTo>
                    <a:pt x="2124217" y="0"/>
                  </a:lnTo>
                  <a:cubicBezTo>
                    <a:pt x="2358857" y="0"/>
                    <a:pt x="2549071" y="190214"/>
                    <a:pt x="2549071" y="424854"/>
                  </a:cubicBezTo>
                  <a:lnTo>
                    <a:pt x="2549071" y="3055362"/>
                  </a:lnTo>
                  <a:cubicBezTo>
                    <a:pt x="2549071" y="3290002"/>
                    <a:pt x="2358857" y="3480216"/>
                    <a:pt x="2124217" y="3480216"/>
                  </a:cubicBezTo>
                  <a:lnTo>
                    <a:pt x="424854" y="3480216"/>
                  </a:lnTo>
                  <a:cubicBezTo>
                    <a:pt x="190214" y="3480216"/>
                    <a:pt x="0" y="3290002"/>
                    <a:pt x="0" y="3055362"/>
                  </a:cubicBezTo>
                  <a:lnTo>
                    <a:pt x="0" y="424854"/>
                  </a:lnTo>
                  <a:cubicBezTo>
                    <a:pt x="0" y="190214"/>
                    <a:pt x="190214" y="0"/>
                    <a:pt x="424854" y="0"/>
                  </a:cubicBezTo>
                  <a:close/>
                </a:path>
              </a:pathLst>
            </a:custGeom>
          </p:spPr>
        </p:pic>
        <p:sp>
          <p:nvSpPr>
            <p:cNvPr id="61" name="文字方塊 60"/>
            <p:cNvSpPr txBox="1"/>
            <p:nvPr/>
          </p:nvSpPr>
          <p:spPr>
            <a:xfrm>
              <a:off x="4428245" y="2534965"/>
              <a:ext cx="1806893" cy="919401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TW" altLang="en-US" sz="2400" dirty="0">
                  <a:solidFill>
                    <a:schemeClr val="bg1"/>
                  </a:solidFill>
                  <a:latin typeface="清松手寫體2" panose="00000500000000000000" pitchFamily="2" charset="-120"/>
                  <a:ea typeface="清松手寫體2" panose="00000500000000000000" pitchFamily="2" charset="-120"/>
                </a:rPr>
                <a:t>杜云</a:t>
              </a:r>
              <a:r>
                <a:rPr lang="zh-TW" altLang="en-US" sz="2400" dirty="0" smtClean="0">
                  <a:solidFill>
                    <a:schemeClr val="bg1"/>
                  </a:solidFill>
                  <a:latin typeface="清松手寫體2" panose="00000500000000000000" pitchFamily="2" charset="-120"/>
                  <a:ea typeface="清松手寫體2" panose="00000500000000000000" pitchFamily="2" charset="-120"/>
                </a:rPr>
                <a:t>芸</a:t>
              </a:r>
              <a:r>
                <a:rPr lang="zh-TW" altLang="en-US" sz="2400" dirty="0">
                  <a:solidFill>
                    <a:schemeClr val="bg1"/>
                  </a:solidFill>
                  <a:latin typeface="清松手寫體2" panose="00000500000000000000" pitchFamily="2" charset="-120"/>
                  <a:ea typeface="清松手寫體2" panose="00000500000000000000" pitchFamily="2" charset="-120"/>
                </a:rPr>
                <a:t>組長</a:t>
              </a:r>
              <a:endParaRPr lang="en-US" altLang="zh-TW" sz="2400" dirty="0" smtClean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endParaRPr>
            </a:p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清松手寫體2" panose="00000500000000000000" pitchFamily="2" charset="-120"/>
                  <a:ea typeface="清松手寫體2" panose="00000500000000000000" pitchFamily="2" charset="-120"/>
                </a:rPr>
                <a:t>教務處</a:t>
              </a:r>
              <a:endParaRPr lang="zh-TW" altLang="en-US" sz="2400" dirty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866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20240" y="715601"/>
            <a:ext cx="8770571" cy="1345269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畢業條件</a:t>
            </a:r>
            <a:endParaRPr lang="zh-TW" altLang="en-US" sz="4800" dirty="0">
              <a:latin typeface="思源黑体 CN Bold" panose="020B0800000000000000" pitchFamily="34" charset="-128"/>
              <a:ea typeface="思源黑体 CN Bold" panose="020B0800000000000000" pitchFamily="34" charset="-128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40</a:t>
            </a:fld>
            <a:endParaRPr 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920240" y="2616130"/>
            <a:ext cx="6965368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TW" sz="36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1.</a:t>
            </a:r>
            <a:r>
              <a:rPr lang="zh-TW" altLang="en-US" sz="36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畢業及格學分數至少為</a:t>
            </a:r>
            <a:r>
              <a:rPr lang="en-US" altLang="zh-TW" sz="3600" dirty="0" smtClean="0">
                <a:solidFill>
                  <a:srgbClr val="FF0000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160</a:t>
            </a:r>
            <a:r>
              <a:rPr lang="zh-TW" altLang="en-US" sz="3600" dirty="0" smtClean="0">
                <a:solidFill>
                  <a:srgbClr val="FF0000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學分</a:t>
            </a:r>
            <a:endParaRPr lang="zh-TW" altLang="en-US" sz="3600" dirty="0">
              <a:solidFill>
                <a:srgbClr val="FF0000"/>
              </a:solidFill>
              <a:latin typeface="思源黑体 CN Bold" panose="020B0800000000000000" pitchFamily="34" charset="-128"/>
              <a:ea typeface="思源黑体 CN Bold" panose="020B0800000000000000" pitchFamily="34" charset="-128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920240" y="3300105"/>
            <a:ext cx="6675225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TW" sz="3600" dirty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2</a:t>
            </a:r>
            <a:r>
              <a:rPr lang="en-US" altLang="zh-TW" sz="36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.</a:t>
            </a:r>
            <a:r>
              <a:rPr lang="zh-TW" altLang="en-US" sz="3600" dirty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部定必修</a:t>
            </a:r>
            <a:r>
              <a:rPr lang="zh-TW" altLang="en-US" sz="36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及格學分數至少</a:t>
            </a:r>
            <a:r>
              <a:rPr lang="en-US" altLang="zh-TW" sz="3600" dirty="0" smtClean="0">
                <a:solidFill>
                  <a:srgbClr val="FF0000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85%</a:t>
            </a:r>
            <a:endParaRPr lang="zh-TW" altLang="en-US" sz="3600" dirty="0">
              <a:solidFill>
                <a:srgbClr val="FF0000"/>
              </a:solidFill>
              <a:latin typeface="思源黑体 CN Bold" panose="020B0800000000000000" pitchFamily="34" charset="-128"/>
              <a:ea typeface="思源黑体 CN Bold" panose="020B0800000000000000" pitchFamily="34" charset="-128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920240" y="4030921"/>
            <a:ext cx="8077852" cy="120032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TW" sz="36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3.</a:t>
            </a:r>
            <a:r>
              <a:rPr lang="zh-TW" altLang="en-US" sz="36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專業科目及實習科目至少</a:t>
            </a:r>
            <a:r>
              <a:rPr lang="en-US" altLang="zh-TW" sz="3600" dirty="0" smtClean="0">
                <a:solidFill>
                  <a:srgbClr val="FF0000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60</a:t>
            </a:r>
            <a:r>
              <a:rPr lang="zh-TW" altLang="en-US" sz="3600" dirty="0" smtClean="0">
                <a:solidFill>
                  <a:srgbClr val="FF0000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學分</a:t>
            </a:r>
            <a:r>
              <a:rPr lang="zh-TW" altLang="en-US" sz="36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及格</a:t>
            </a:r>
            <a:endParaRPr lang="en-US" altLang="zh-TW" sz="3600" dirty="0" smtClean="0">
              <a:latin typeface="思源黑体 CN Bold" panose="020B0800000000000000" pitchFamily="34" charset="-128"/>
              <a:ea typeface="思源黑体 CN Bold" panose="020B0800000000000000" pitchFamily="34" charset="-128"/>
            </a:endParaRPr>
          </a:p>
          <a:p>
            <a:r>
              <a:rPr lang="zh-TW" altLang="en-US" sz="3600" dirty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 </a:t>
            </a:r>
            <a:r>
              <a:rPr lang="zh-TW" altLang="en-US" sz="36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   含實習</a:t>
            </a:r>
            <a:r>
              <a:rPr lang="zh-TW" altLang="en-US" sz="3600" dirty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科目至少</a:t>
            </a:r>
            <a:r>
              <a:rPr lang="en-US" altLang="zh-TW" sz="3600" dirty="0">
                <a:solidFill>
                  <a:srgbClr val="FF0000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45</a:t>
            </a:r>
            <a:r>
              <a:rPr lang="zh-TW" altLang="en-US" sz="3600" dirty="0" smtClean="0">
                <a:solidFill>
                  <a:srgbClr val="FF0000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學分</a:t>
            </a:r>
            <a:r>
              <a:rPr lang="zh-TW" altLang="en-US" sz="36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以上及格</a:t>
            </a:r>
            <a:endParaRPr lang="zh-TW" altLang="en-US" sz="3600" dirty="0">
              <a:latin typeface="思源黑体 CN Bold" panose="020B0800000000000000" pitchFamily="34" charset="-128"/>
              <a:ea typeface="思源黑体 CN Bold" panose="020B0800000000000000" pitchFamily="34" charset="-128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290" y="4350854"/>
            <a:ext cx="2060907" cy="29153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941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專業</a:t>
            </a:r>
            <a:r>
              <a:rPr lang="zh-TW" altLang="en-US" dirty="0" smtClean="0">
                <a:solidFill>
                  <a:schemeClr val="tx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分流 </a:t>
            </a:r>
            <a:r>
              <a:rPr lang="en-US" altLang="zh-TW" dirty="0" smtClean="0">
                <a:solidFill>
                  <a:schemeClr val="tx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- </a:t>
            </a:r>
            <a:r>
              <a:rPr lang="zh-TW" altLang="en-US" dirty="0" smtClean="0">
                <a:solidFill>
                  <a:schemeClr val="tx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同</a:t>
            </a:r>
            <a:r>
              <a:rPr lang="zh-TW" altLang="en-US" dirty="0">
                <a:solidFill>
                  <a:schemeClr val="tx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科跨班</a:t>
            </a: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 111</a:t>
            </a:r>
            <a:r>
              <a:rPr lang="zh-TW" altLang="en-US" dirty="0">
                <a:solidFill>
                  <a:schemeClr val="tx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學年度</a:t>
            </a:r>
            <a:r>
              <a:rPr lang="zh-TW" altLang="en-US" dirty="0" smtClean="0">
                <a:solidFill>
                  <a:schemeClr val="tx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新生</a:t>
            </a:r>
            <a:endParaRPr lang="en-US" altLang="zh-TW" dirty="0">
              <a:solidFill>
                <a:schemeClr val="tx1"/>
              </a:solidFill>
              <a:latin typeface="清松手寫體4-Regular" panose="00000500000000000000" pitchFamily="2" charset="-120"/>
              <a:ea typeface="清松手寫體4-Regular" panose="00000500000000000000" pitchFamily="2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813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F50A80E-5DCB-4320-9947-73BF2D6F05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E9C9717-43F9-44EA-9215-3F2D15B1C7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E66004D1-3DCE-405F-9046-6DE912409E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D1319957-918B-4BBC-B357-957813808C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DDE99ED2-38AE-4E6B-A2FB-3BAA4547B6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4C97F85D-676A-4298-AAF0-E24310C53B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D0959612-2EA6-42F1-ACC7-4056201EE2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7DFC4C57-C439-46F0-9EE0-6F81C8812D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26B960AB-5836-43B5-AC34-53FD058C3D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95DDBD4A-BF51-4611-83F3-040CAD66EF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45D8E355-AD76-409B-9011-DEB5A739D6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19EED787-814A-4A93-B141-39BF3488BC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895117" y="717882"/>
            <a:ext cx="10401766" cy="1097810"/>
            <a:chOff x="561703" y="913830"/>
            <a:chExt cx="11286307" cy="1097810"/>
          </a:xfrm>
        </p:grpSpPr>
        <p:sp>
          <p:nvSpPr>
            <p:cNvPr id="7" name="手繪多邊形 6"/>
            <p:cNvSpPr/>
            <p:nvPr/>
          </p:nvSpPr>
          <p:spPr>
            <a:xfrm>
              <a:off x="561703" y="970352"/>
              <a:ext cx="4063070" cy="871168"/>
            </a:xfrm>
            <a:custGeom>
              <a:avLst/>
              <a:gdLst>
                <a:gd name="connsiteX0" fmla="*/ 0 w 4063070"/>
                <a:gd name="connsiteY0" fmla="*/ 145198 h 871168"/>
                <a:gd name="connsiteX1" fmla="*/ 145198 w 4063070"/>
                <a:gd name="connsiteY1" fmla="*/ 0 h 871168"/>
                <a:gd name="connsiteX2" fmla="*/ 3917872 w 4063070"/>
                <a:gd name="connsiteY2" fmla="*/ 0 h 871168"/>
                <a:gd name="connsiteX3" fmla="*/ 4063070 w 4063070"/>
                <a:gd name="connsiteY3" fmla="*/ 145198 h 871168"/>
                <a:gd name="connsiteX4" fmla="*/ 4063070 w 4063070"/>
                <a:gd name="connsiteY4" fmla="*/ 725970 h 871168"/>
                <a:gd name="connsiteX5" fmla="*/ 3917872 w 4063070"/>
                <a:gd name="connsiteY5" fmla="*/ 871168 h 871168"/>
                <a:gd name="connsiteX6" fmla="*/ 145198 w 4063070"/>
                <a:gd name="connsiteY6" fmla="*/ 871168 h 871168"/>
                <a:gd name="connsiteX7" fmla="*/ 0 w 4063070"/>
                <a:gd name="connsiteY7" fmla="*/ 725970 h 871168"/>
                <a:gd name="connsiteX8" fmla="*/ 0 w 4063070"/>
                <a:gd name="connsiteY8" fmla="*/ 145198 h 8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63070" h="871168">
                  <a:moveTo>
                    <a:pt x="0" y="145198"/>
                  </a:moveTo>
                  <a:cubicBezTo>
                    <a:pt x="0" y="65007"/>
                    <a:pt x="65007" y="0"/>
                    <a:pt x="145198" y="0"/>
                  </a:cubicBezTo>
                  <a:lnTo>
                    <a:pt x="3917872" y="0"/>
                  </a:lnTo>
                  <a:cubicBezTo>
                    <a:pt x="3998063" y="0"/>
                    <a:pt x="4063070" y="65007"/>
                    <a:pt x="4063070" y="145198"/>
                  </a:cubicBezTo>
                  <a:lnTo>
                    <a:pt x="4063070" y="725970"/>
                  </a:lnTo>
                  <a:cubicBezTo>
                    <a:pt x="4063070" y="806161"/>
                    <a:pt x="3998063" y="871168"/>
                    <a:pt x="3917872" y="871168"/>
                  </a:cubicBezTo>
                  <a:lnTo>
                    <a:pt x="145198" y="871168"/>
                  </a:lnTo>
                  <a:cubicBezTo>
                    <a:pt x="65007" y="871168"/>
                    <a:pt x="0" y="806161"/>
                    <a:pt x="0" y="725970"/>
                  </a:cubicBezTo>
                  <a:lnTo>
                    <a:pt x="0" y="14519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9687" tIns="111107" rIns="179687" bIns="111107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600" kern="1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應用英語科</a:t>
              </a:r>
              <a:endParaRPr lang="zh-TW" altLang="en-US" sz="3600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6" name="群組 15"/>
            <p:cNvGrpSpPr/>
            <p:nvPr/>
          </p:nvGrpSpPr>
          <p:grpSpPr>
            <a:xfrm>
              <a:off x="4624773" y="913830"/>
              <a:ext cx="7223237" cy="1097810"/>
              <a:chOff x="4624773" y="913830"/>
              <a:chExt cx="7223237" cy="1097810"/>
            </a:xfrm>
          </p:grpSpPr>
          <p:sp>
            <p:nvSpPr>
              <p:cNvPr id="6" name="手繪多邊形 5"/>
              <p:cNvSpPr/>
              <p:nvPr/>
            </p:nvSpPr>
            <p:spPr>
              <a:xfrm>
                <a:off x="4624773" y="913830"/>
                <a:ext cx="7223236" cy="1097810"/>
              </a:xfrm>
              <a:custGeom>
                <a:avLst/>
                <a:gdLst>
                  <a:gd name="connsiteX0" fmla="*/ 182972 w 1097810"/>
                  <a:gd name="connsiteY0" fmla="*/ 0 h 7223236"/>
                  <a:gd name="connsiteX1" fmla="*/ 914838 w 1097810"/>
                  <a:gd name="connsiteY1" fmla="*/ 0 h 7223236"/>
                  <a:gd name="connsiteX2" fmla="*/ 1097810 w 1097810"/>
                  <a:gd name="connsiteY2" fmla="*/ 182972 h 7223236"/>
                  <a:gd name="connsiteX3" fmla="*/ 1097810 w 1097810"/>
                  <a:gd name="connsiteY3" fmla="*/ 7223236 h 7223236"/>
                  <a:gd name="connsiteX4" fmla="*/ 1097810 w 1097810"/>
                  <a:gd name="connsiteY4" fmla="*/ 7223236 h 7223236"/>
                  <a:gd name="connsiteX5" fmla="*/ 0 w 1097810"/>
                  <a:gd name="connsiteY5" fmla="*/ 7223236 h 7223236"/>
                  <a:gd name="connsiteX6" fmla="*/ 0 w 1097810"/>
                  <a:gd name="connsiteY6" fmla="*/ 7223236 h 7223236"/>
                  <a:gd name="connsiteX7" fmla="*/ 0 w 1097810"/>
                  <a:gd name="connsiteY7" fmla="*/ 182972 h 7223236"/>
                  <a:gd name="connsiteX8" fmla="*/ 182972 w 1097810"/>
                  <a:gd name="connsiteY8" fmla="*/ 0 h 7223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810" h="7223236">
                    <a:moveTo>
                      <a:pt x="1097810" y="1203899"/>
                    </a:moveTo>
                    <a:lnTo>
                      <a:pt x="1097810" y="6019337"/>
                    </a:lnTo>
                    <a:cubicBezTo>
                      <a:pt x="1097810" y="6684233"/>
                      <a:pt x="1085360" y="7223233"/>
                      <a:pt x="1070001" y="7223233"/>
                    </a:cubicBezTo>
                    <a:lnTo>
                      <a:pt x="0" y="7223233"/>
                    </a:lnTo>
                    <a:lnTo>
                      <a:pt x="0" y="722323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070001" y="3"/>
                    </a:lnTo>
                    <a:cubicBezTo>
                      <a:pt x="1085360" y="3"/>
                      <a:pt x="1097810" y="539003"/>
                      <a:pt x="1097810" y="1203899"/>
                    </a:cubicBezTo>
                    <a:close/>
                  </a:path>
                </a:pathLst>
              </a:custGeom>
            </p:spPr>
            <p:style>
              <a:lnRef idx="2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1" tIns="177415" rIns="301240" bIns="177417" numCol="1" spcCol="1270" anchor="ctr" anchorCtr="0">
                <a:noAutofit/>
              </a:bodyPr>
              <a:lstStyle/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zh-TW" altLang="en-US" sz="2400" kern="12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英中翻譯實務</a:t>
                </a:r>
                <a:endParaRPr lang="zh-TW" altLang="en-US" sz="2400" kern="1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zh-TW" altLang="en-US" sz="2400" kern="12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觀光英語</a:t>
                </a:r>
                <a:endParaRPr lang="zh-TW" altLang="en-US" sz="2400" kern="1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" name="文字方塊 4"/>
              <p:cNvSpPr txBox="1"/>
              <p:nvPr/>
            </p:nvSpPr>
            <p:spPr>
              <a:xfrm>
                <a:off x="9784077" y="1278069"/>
                <a:ext cx="2063933" cy="36933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二年級</a:t>
                </a: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學年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課程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18" name="群組 17"/>
          <p:cNvGrpSpPr/>
          <p:nvPr/>
        </p:nvGrpSpPr>
        <p:grpSpPr>
          <a:xfrm>
            <a:off x="895117" y="1920192"/>
            <a:ext cx="10403620" cy="1097810"/>
            <a:chOff x="561703" y="2116140"/>
            <a:chExt cx="11288320" cy="1097810"/>
          </a:xfrm>
        </p:grpSpPr>
        <p:sp>
          <p:nvSpPr>
            <p:cNvPr id="8" name="手繪多邊形 7"/>
            <p:cNvSpPr/>
            <p:nvPr/>
          </p:nvSpPr>
          <p:spPr>
            <a:xfrm>
              <a:off x="4624773" y="2116140"/>
              <a:ext cx="7223236" cy="1097810"/>
            </a:xfrm>
            <a:custGeom>
              <a:avLst/>
              <a:gdLst>
                <a:gd name="connsiteX0" fmla="*/ 182972 w 1097810"/>
                <a:gd name="connsiteY0" fmla="*/ 0 h 7223236"/>
                <a:gd name="connsiteX1" fmla="*/ 914838 w 1097810"/>
                <a:gd name="connsiteY1" fmla="*/ 0 h 7223236"/>
                <a:gd name="connsiteX2" fmla="*/ 1097810 w 1097810"/>
                <a:gd name="connsiteY2" fmla="*/ 182972 h 7223236"/>
                <a:gd name="connsiteX3" fmla="*/ 1097810 w 1097810"/>
                <a:gd name="connsiteY3" fmla="*/ 7223236 h 7223236"/>
                <a:gd name="connsiteX4" fmla="*/ 1097810 w 1097810"/>
                <a:gd name="connsiteY4" fmla="*/ 7223236 h 7223236"/>
                <a:gd name="connsiteX5" fmla="*/ 0 w 1097810"/>
                <a:gd name="connsiteY5" fmla="*/ 7223236 h 7223236"/>
                <a:gd name="connsiteX6" fmla="*/ 0 w 1097810"/>
                <a:gd name="connsiteY6" fmla="*/ 7223236 h 7223236"/>
                <a:gd name="connsiteX7" fmla="*/ 0 w 1097810"/>
                <a:gd name="connsiteY7" fmla="*/ 182972 h 7223236"/>
                <a:gd name="connsiteX8" fmla="*/ 182972 w 1097810"/>
                <a:gd name="connsiteY8" fmla="*/ 0 h 722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810" h="7223236">
                  <a:moveTo>
                    <a:pt x="1097810" y="1203899"/>
                  </a:moveTo>
                  <a:lnTo>
                    <a:pt x="1097810" y="6019337"/>
                  </a:lnTo>
                  <a:cubicBezTo>
                    <a:pt x="1097810" y="6684233"/>
                    <a:pt x="1085360" y="7223233"/>
                    <a:pt x="1070001" y="7223233"/>
                  </a:cubicBezTo>
                  <a:lnTo>
                    <a:pt x="0" y="7223233"/>
                  </a:lnTo>
                  <a:lnTo>
                    <a:pt x="0" y="722323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70001" y="3"/>
                  </a:lnTo>
                  <a:cubicBezTo>
                    <a:pt x="1085360" y="3"/>
                    <a:pt x="1097810" y="539003"/>
                    <a:pt x="1097810" y="1203899"/>
                  </a:cubicBezTo>
                  <a:close/>
                </a:path>
              </a:pathLst>
            </a:custGeom>
          </p:spPr>
          <p:style>
            <a:lnRef idx="2">
              <a:schemeClr val="accent3">
                <a:tint val="40000"/>
                <a:alpha val="90000"/>
                <a:hueOff val="-3027744"/>
                <a:satOff val="-6077"/>
                <a:lumOff val="-653"/>
                <a:alphaOff val="0"/>
              </a:schemeClr>
            </a:lnRef>
            <a:fillRef idx="1">
              <a:schemeClr val="accent3">
                <a:tint val="40000"/>
                <a:alpha val="90000"/>
                <a:hueOff val="-3027744"/>
                <a:satOff val="-6077"/>
                <a:lumOff val="-653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-3027744"/>
                <a:satOff val="-6077"/>
                <a:lumOff val="-65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77415" rIns="301240" bIns="177417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會計軟體進階</a:t>
              </a:r>
              <a:endParaRPr lang="zh-TW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商業行銷導讀</a:t>
              </a:r>
              <a:endParaRPr lang="zh-TW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561703" y="2172663"/>
              <a:ext cx="4063070" cy="871168"/>
            </a:xfrm>
            <a:custGeom>
              <a:avLst/>
              <a:gdLst>
                <a:gd name="connsiteX0" fmla="*/ 0 w 4063070"/>
                <a:gd name="connsiteY0" fmla="*/ 145198 h 871168"/>
                <a:gd name="connsiteX1" fmla="*/ 145198 w 4063070"/>
                <a:gd name="connsiteY1" fmla="*/ 0 h 871168"/>
                <a:gd name="connsiteX2" fmla="*/ 3917872 w 4063070"/>
                <a:gd name="connsiteY2" fmla="*/ 0 h 871168"/>
                <a:gd name="connsiteX3" fmla="*/ 4063070 w 4063070"/>
                <a:gd name="connsiteY3" fmla="*/ 145198 h 871168"/>
                <a:gd name="connsiteX4" fmla="*/ 4063070 w 4063070"/>
                <a:gd name="connsiteY4" fmla="*/ 725970 h 871168"/>
                <a:gd name="connsiteX5" fmla="*/ 3917872 w 4063070"/>
                <a:gd name="connsiteY5" fmla="*/ 871168 h 871168"/>
                <a:gd name="connsiteX6" fmla="*/ 145198 w 4063070"/>
                <a:gd name="connsiteY6" fmla="*/ 871168 h 871168"/>
                <a:gd name="connsiteX7" fmla="*/ 0 w 4063070"/>
                <a:gd name="connsiteY7" fmla="*/ 725970 h 871168"/>
                <a:gd name="connsiteX8" fmla="*/ 0 w 4063070"/>
                <a:gd name="connsiteY8" fmla="*/ 145198 h 8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63070" h="871168">
                  <a:moveTo>
                    <a:pt x="0" y="145198"/>
                  </a:moveTo>
                  <a:cubicBezTo>
                    <a:pt x="0" y="65007"/>
                    <a:pt x="65007" y="0"/>
                    <a:pt x="145198" y="0"/>
                  </a:cubicBezTo>
                  <a:lnTo>
                    <a:pt x="3917872" y="0"/>
                  </a:lnTo>
                  <a:cubicBezTo>
                    <a:pt x="3998063" y="0"/>
                    <a:pt x="4063070" y="65007"/>
                    <a:pt x="4063070" y="145198"/>
                  </a:cubicBezTo>
                  <a:lnTo>
                    <a:pt x="4063070" y="725970"/>
                  </a:lnTo>
                  <a:cubicBezTo>
                    <a:pt x="4063070" y="806161"/>
                    <a:pt x="3998063" y="871168"/>
                    <a:pt x="3917872" y="871168"/>
                  </a:cubicBezTo>
                  <a:lnTo>
                    <a:pt x="145198" y="871168"/>
                  </a:lnTo>
                  <a:cubicBezTo>
                    <a:pt x="65007" y="871168"/>
                    <a:pt x="0" y="806161"/>
                    <a:pt x="0" y="725970"/>
                  </a:cubicBezTo>
                  <a:lnTo>
                    <a:pt x="0" y="14519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3150951"/>
                <a:satOff val="311"/>
                <a:lumOff val="-2892"/>
                <a:alphaOff val="0"/>
              </a:schemeClr>
            </a:fillRef>
            <a:effectRef idx="0">
              <a:schemeClr val="accent3">
                <a:hueOff val="-3150951"/>
                <a:satOff val="311"/>
                <a:lumOff val="-289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9687" tIns="111107" rIns="179687" bIns="111107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600" kern="1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會計事務科</a:t>
              </a:r>
              <a:endParaRPr lang="zh-TW" altLang="en-US" sz="3600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9662587" y="2480379"/>
              <a:ext cx="2187436" cy="3693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年級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上學期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895117" y="3122502"/>
            <a:ext cx="10401765" cy="1097810"/>
            <a:chOff x="561703" y="3318450"/>
            <a:chExt cx="11286306" cy="1097810"/>
          </a:xfrm>
        </p:grpSpPr>
        <p:sp>
          <p:nvSpPr>
            <p:cNvPr id="10" name="手繪多邊形 9"/>
            <p:cNvSpPr/>
            <p:nvPr/>
          </p:nvSpPr>
          <p:spPr>
            <a:xfrm>
              <a:off x="4624773" y="3318450"/>
              <a:ext cx="7223236" cy="1097810"/>
            </a:xfrm>
            <a:custGeom>
              <a:avLst/>
              <a:gdLst>
                <a:gd name="connsiteX0" fmla="*/ 182972 w 1097810"/>
                <a:gd name="connsiteY0" fmla="*/ 0 h 7223236"/>
                <a:gd name="connsiteX1" fmla="*/ 914838 w 1097810"/>
                <a:gd name="connsiteY1" fmla="*/ 0 h 7223236"/>
                <a:gd name="connsiteX2" fmla="*/ 1097810 w 1097810"/>
                <a:gd name="connsiteY2" fmla="*/ 182972 h 7223236"/>
                <a:gd name="connsiteX3" fmla="*/ 1097810 w 1097810"/>
                <a:gd name="connsiteY3" fmla="*/ 7223236 h 7223236"/>
                <a:gd name="connsiteX4" fmla="*/ 1097810 w 1097810"/>
                <a:gd name="connsiteY4" fmla="*/ 7223236 h 7223236"/>
                <a:gd name="connsiteX5" fmla="*/ 0 w 1097810"/>
                <a:gd name="connsiteY5" fmla="*/ 7223236 h 7223236"/>
                <a:gd name="connsiteX6" fmla="*/ 0 w 1097810"/>
                <a:gd name="connsiteY6" fmla="*/ 7223236 h 7223236"/>
                <a:gd name="connsiteX7" fmla="*/ 0 w 1097810"/>
                <a:gd name="connsiteY7" fmla="*/ 182972 h 7223236"/>
                <a:gd name="connsiteX8" fmla="*/ 182972 w 1097810"/>
                <a:gd name="connsiteY8" fmla="*/ 0 h 722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810" h="7223236">
                  <a:moveTo>
                    <a:pt x="1097810" y="1203899"/>
                  </a:moveTo>
                  <a:lnTo>
                    <a:pt x="1097810" y="6019337"/>
                  </a:lnTo>
                  <a:cubicBezTo>
                    <a:pt x="1097810" y="6684233"/>
                    <a:pt x="1085360" y="7223233"/>
                    <a:pt x="1070001" y="7223233"/>
                  </a:cubicBezTo>
                  <a:lnTo>
                    <a:pt x="0" y="7223233"/>
                  </a:lnTo>
                  <a:lnTo>
                    <a:pt x="0" y="722323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70001" y="3"/>
                  </a:lnTo>
                  <a:cubicBezTo>
                    <a:pt x="1085360" y="3"/>
                    <a:pt x="1097810" y="539003"/>
                    <a:pt x="1097810" y="1203899"/>
                  </a:cubicBezTo>
                  <a:close/>
                </a:path>
              </a:pathLst>
            </a:custGeom>
          </p:spPr>
          <p:style>
            <a:lnRef idx="2">
              <a:schemeClr val="accent3">
                <a:tint val="40000"/>
                <a:alpha val="90000"/>
                <a:hueOff val="-6055487"/>
                <a:satOff val="-12153"/>
                <a:lumOff val="-1306"/>
                <a:alphaOff val="0"/>
              </a:schemeClr>
            </a:lnRef>
            <a:fillRef idx="1">
              <a:schemeClr val="accent3">
                <a:tint val="40000"/>
                <a:alpha val="90000"/>
                <a:hueOff val="-6055487"/>
                <a:satOff val="-12153"/>
                <a:lumOff val="-1306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-6055487"/>
                <a:satOff val="-12153"/>
                <a:lumOff val="-130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77415" rIns="301240" bIns="177417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人機介面程式設計</a:t>
              </a:r>
              <a:endParaRPr lang="zh-TW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APP</a:t>
              </a:r>
              <a:r>
                <a:rPr lang="zh-TW" sz="2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程式設計</a:t>
              </a:r>
              <a:endParaRPr lang="zh-TW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561703" y="3374973"/>
              <a:ext cx="4063070" cy="871168"/>
            </a:xfrm>
            <a:custGeom>
              <a:avLst/>
              <a:gdLst>
                <a:gd name="connsiteX0" fmla="*/ 0 w 4063070"/>
                <a:gd name="connsiteY0" fmla="*/ 145198 h 871168"/>
                <a:gd name="connsiteX1" fmla="*/ 145198 w 4063070"/>
                <a:gd name="connsiteY1" fmla="*/ 0 h 871168"/>
                <a:gd name="connsiteX2" fmla="*/ 3917872 w 4063070"/>
                <a:gd name="connsiteY2" fmla="*/ 0 h 871168"/>
                <a:gd name="connsiteX3" fmla="*/ 4063070 w 4063070"/>
                <a:gd name="connsiteY3" fmla="*/ 145198 h 871168"/>
                <a:gd name="connsiteX4" fmla="*/ 4063070 w 4063070"/>
                <a:gd name="connsiteY4" fmla="*/ 725970 h 871168"/>
                <a:gd name="connsiteX5" fmla="*/ 3917872 w 4063070"/>
                <a:gd name="connsiteY5" fmla="*/ 871168 h 871168"/>
                <a:gd name="connsiteX6" fmla="*/ 145198 w 4063070"/>
                <a:gd name="connsiteY6" fmla="*/ 871168 h 871168"/>
                <a:gd name="connsiteX7" fmla="*/ 0 w 4063070"/>
                <a:gd name="connsiteY7" fmla="*/ 725970 h 871168"/>
                <a:gd name="connsiteX8" fmla="*/ 0 w 4063070"/>
                <a:gd name="connsiteY8" fmla="*/ 145198 h 8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63070" h="871168">
                  <a:moveTo>
                    <a:pt x="0" y="145198"/>
                  </a:moveTo>
                  <a:cubicBezTo>
                    <a:pt x="0" y="65007"/>
                    <a:pt x="65007" y="0"/>
                    <a:pt x="145198" y="0"/>
                  </a:cubicBezTo>
                  <a:lnTo>
                    <a:pt x="3917872" y="0"/>
                  </a:lnTo>
                  <a:cubicBezTo>
                    <a:pt x="3998063" y="0"/>
                    <a:pt x="4063070" y="65007"/>
                    <a:pt x="4063070" y="145198"/>
                  </a:cubicBezTo>
                  <a:lnTo>
                    <a:pt x="4063070" y="725970"/>
                  </a:lnTo>
                  <a:cubicBezTo>
                    <a:pt x="4063070" y="806161"/>
                    <a:pt x="3998063" y="871168"/>
                    <a:pt x="3917872" y="871168"/>
                  </a:cubicBezTo>
                  <a:lnTo>
                    <a:pt x="145198" y="871168"/>
                  </a:lnTo>
                  <a:cubicBezTo>
                    <a:pt x="65007" y="871168"/>
                    <a:pt x="0" y="806161"/>
                    <a:pt x="0" y="725970"/>
                  </a:cubicBezTo>
                  <a:lnTo>
                    <a:pt x="0" y="14519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6301902"/>
                <a:satOff val="623"/>
                <a:lumOff val="-5785"/>
                <a:alphaOff val="0"/>
              </a:schemeClr>
            </a:fillRef>
            <a:effectRef idx="0">
              <a:schemeClr val="accent3">
                <a:hueOff val="-6301902"/>
                <a:satOff val="623"/>
                <a:lumOff val="-578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9687" tIns="111107" rIns="179687" bIns="111107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600" kern="1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資料處理科</a:t>
              </a:r>
              <a:endParaRPr lang="zh-TW" altLang="en-US" sz="3600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9653790" y="3682689"/>
              <a:ext cx="2187436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二年級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上學期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895117" y="4324811"/>
            <a:ext cx="10401765" cy="1097811"/>
            <a:chOff x="561703" y="4520759"/>
            <a:chExt cx="11286306" cy="1097811"/>
          </a:xfrm>
        </p:grpSpPr>
        <p:sp>
          <p:nvSpPr>
            <p:cNvPr id="12" name="手繪多邊形 11"/>
            <p:cNvSpPr/>
            <p:nvPr/>
          </p:nvSpPr>
          <p:spPr>
            <a:xfrm>
              <a:off x="4624773" y="4520759"/>
              <a:ext cx="7223236" cy="1097811"/>
            </a:xfrm>
            <a:custGeom>
              <a:avLst/>
              <a:gdLst>
                <a:gd name="connsiteX0" fmla="*/ 182972 w 1097810"/>
                <a:gd name="connsiteY0" fmla="*/ 0 h 7223236"/>
                <a:gd name="connsiteX1" fmla="*/ 914838 w 1097810"/>
                <a:gd name="connsiteY1" fmla="*/ 0 h 7223236"/>
                <a:gd name="connsiteX2" fmla="*/ 1097810 w 1097810"/>
                <a:gd name="connsiteY2" fmla="*/ 182972 h 7223236"/>
                <a:gd name="connsiteX3" fmla="*/ 1097810 w 1097810"/>
                <a:gd name="connsiteY3" fmla="*/ 7223236 h 7223236"/>
                <a:gd name="connsiteX4" fmla="*/ 1097810 w 1097810"/>
                <a:gd name="connsiteY4" fmla="*/ 7223236 h 7223236"/>
                <a:gd name="connsiteX5" fmla="*/ 0 w 1097810"/>
                <a:gd name="connsiteY5" fmla="*/ 7223236 h 7223236"/>
                <a:gd name="connsiteX6" fmla="*/ 0 w 1097810"/>
                <a:gd name="connsiteY6" fmla="*/ 7223236 h 7223236"/>
                <a:gd name="connsiteX7" fmla="*/ 0 w 1097810"/>
                <a:gd name="connsiteY7" fmla="*/ 182972 h 7223236"/>
                <a:gd name="connsiteX8" fmla="*/ 182972 w 1097810"/>
                <a:gd name="connsiteY8" fmla="*/ 0 h 722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810" h="7223236">
                  <a:moveTo>
                    <a:pt x="1097810" y="1203899"/>
                  </a:moveTo>
                  <a:lnTo>
                    <a:pt x="1097810" y="6019337"/>
                  </a:lnTo>
                  <a:cubicBezTo>
                    <a:pt x="1097810" y="6684233"/>
                    <a:pt x="1085360" y="7223233"/>
                    <a:pt x="1070001" y="7223233"/>
                  </a:cubicBezTo>
                  <a:lnTo>
                    <a:pt x="0" y="7223233"/>
                  </a:lnTo>
                  <a:lnTo>
                    <a:pt x="0" y="722323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70001" y="3"/>
                  </a:lnTo>
                  <a:cubicBezTo>
                    <a:pt x="1085360" y="3"/>
                    <a:pt x="1097810" y="539003"/>
                    <a:pt x="1097810" y="1203899"/>
                  </a:cubicBezTo>
                  <a:close/>
                </a:path>
              </a:pathLst>
            </a:custGeom>
          </p:spPr>
          <p:style>
            <a:lnRef idx="2">
              <a:schemeClr val="accent3">
                <a:tint val="40000"/>
                <a:alpha val="90000"/>
                <a:hueOff val="-9083231"/>
                <a:satOff val="-18230"/>
                <a:lumOff val="-1959"/>
                <a:alphaOff val="0"/>
              </a:schemeClr>
            </a:lnRef>
            <a:fillRef idx="1">
              <a:schemeClr val="accent3">
                <a:tint val="40000"/>
                <a:alpha val="90000"/>
                <a:hueOff val="-9083231"/>
                <a:satOff val="-18230"/>
                <a:lumOff val="-1959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-9083231"/>
                <a:satOff val="-18230"/>
                <a:lumOff val="-195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77416" rIns="301240" bIns="177417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國貿實務操作</a:t>
              </a:r>
              <a:endParaRPr lang="en-US" altLang="zh-TW" sz="24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簡報實務操作</a:t>
              </a:r>
              <a:endParaRPr lang="en-US" altLang="zh-TW" sz="24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sz="2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跨境電商行銷實務</a:t>
              </a:r>
              <a:endParaRPr lang="en-US" altLang="zh-TW" sz="24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 12"/>
            <p:cNvSpPr/>
            <p:nvPr/>
          </p:nvSpPr>
          <p:spPr>
            <a:xfrm>
              <a:off x="561703" y="4577283"/>
              <a:ext cx="4063070" cy="871168"/>
            </a:xfrm>
            <a:custGeom>
              <a:avLst/>
              <a:gdLst>
                <a:gd name="connsiteX0" fmla="*/ 0 w 4063070"/>
                <a:gd name="connsiteY0" fmla="*/ 145198 h 871168"/>
                <a:gd name="connsiteX1" fmla="*/ 145198 w 4063070"/>
                <a:gd name="connsiteY1" fmla="*/ 0 h 871168"/>
                <a:gd name="connsiteX2" fmla="*/ 3917872 w 4063070"/>
                <a:gd name="connsiteY2" fmla="*/ 0 h 871168"/>
                <a:gd name="connsiteX3" fmla="*/ 4063070 w 4063070"/>
                <a:gd name="connsiteY3" fmla="*/ 145198 h 871168"/>
                <a:gd name="connsiteX4" fmla="*/ 4063070 w 4063070"/>
                <a:gd name="connsiteY4" fmla="*/ 725970 h 871168"/>
                <a:gd name="connsiteX5" fmla="*/ 3917872 w 4063070"/>
                <a:gd name="connsiteY5" fmla="*/ 871168 h 871168"/>
                <a:gd name="connsiteX6" fmla="*/ 145198 w 4063070"/>
                <a:gd name="connsiteY6" fmla="*/ 871168 h 871168"/>
                <a:gd name="connsiteX7" fmla="*/ 0 w 4063070"/>
                <a:gd name="connsiteY7" fmla="*/ 725970 h 871168"/>
                <a:gd name="connsiteX8" fmla="*/ 0 w 4063070"/>
                <a:gd name="connsiteY8" fmla="*/ 145198 h 8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63070" h="871168">
                  <a:moveTo>
                    <a:pt x="0" y="145198"/>
                  </a:moveTo>
                  <a:cubicBezTo>
                    <a:pt x="0" y="65007"/>
                    <a:pt x="65007" y="0"/>
                    <a:pt x="145198" y="0"/>
                  </a:cubicBezTo>
                  <a:lnTo>
                    <a:pt x="3917872" y="0"/>
                  </a:lnTo>
                  <a:cubicBezTo>
                    <a:pt x="3998063" y="0"/>
                    <a:pt x="4063070" y="65007"/>
                    <a:pt x="4063070" y="145198"/>
                  </a:cubicBezTo>
                  <a:lnTo>
                    <a:pt x="4063070" y="725970"/>
                  </a:lnTo>
                  <a:cubicBezTo>
                    <a:pt x="4063070" y="806161"/>
                    <a:pt x="3998063" y="871168"/>
                    <a:pt x="3917872" y="871168"/>
                  </a:cubicBezTo>
                  <a:lnTo>
                    <a:pt x="145198" y="871168"/>
                  </a:lnTo>
                  <a:cubicBezTo>
                    <a:pt x="65007" y="871168"/>
                    <a:pt x="0" y="806161"/>
                    <a:pt x="0" y="725970"/>
                  </a:cubicBezTo>
                  <a:lnTo>
                    <a:pt x="0" y="14519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9452853"/>
                <a:satOff val="934"/>
                <a:lumOff val="-8677"/>
                <a:alphaOff val="0"/>
              </a:schemeClr>
            </a:fillRef>
            <a:effectRef idx="0">
              <a:schemeClr val="accent3">
                <a:hueOff val="-9452853"/>
                <a:satOff val="934"/>
                <a:lumOff val="-86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9687" tIns="111107" rIns="179687" bIns="111107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600" kern="1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國際貿易科</a:t>
              </a:r>
              <a:endParaRPr lang="en-US" altLang="zh-TW" sz="3600" kern="1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9653788" y="4884999"/>
              <a:ext cx="2187436" cy="36933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二年級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上學期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895117" y="5470324"/>
            <a:ext cx="10401765" cy="1097811"/>
            <a:chOff x="561703" y="5666272"/>
            <a:chExt cx="11286306" cy="1097811"/>
          </a:xfrm>
        </p:grpSpPr>
        <p:sp>
          <p:nvSpPr>
            <p:cNvPr id="14" name="手繪多邊形 13"/>
            <p:cNvSpPr/>
            <p:nvPr/>
          </p:nvSpPr>
          <p:spPr>
            <a:xfrm>
              <a:off x="4624773" y="5666272"/>
              <a:ext cx="7223236" cy="1097811"/>
            </a:xfrm>
            <a:custGeom>
              <a:avLst/>
              <a:gdLst>
                <a:gd name="connsiteX0" fmla="*/ 182972 w 1097810"/>
                <a:gd name="connsiteY0" fmla="*/ 0 h 7223236"/>
                <a:gd name="connsiteX1" fmla="*/ 914838 w 1097810"/>
                <a:gd name="connsiteY1" fmla="*/ 0 h 7223236"/>
                <a:gd name="connsiteX2" fmla="*/ 1097810 w 1097810"/>
                <a:gd name="connsiteY2" fmla="*/ 182972 h 7223236"/>
                <a:gd name="connsiteX3" fmla="*/ 1097810 w 1097810"/>
                <a:gd name="connsiteY3" fmla="*/ 7223236 h 7223236"/>
                <a:gd name="connsiteX4" fmla="*/ 1097810 w 1097810"/>
                <a:gd name="connsiteY4" fmla="*/ 7223236 h 7223236"/>
                <a:gd name="connsiteX5" fmla="*/ 0 w 1097810"/>
                <a:gd name="connsiteY5" fmla="*/ 7223236 h 7223236"/>
                <a:gd name="connsiteX6" fmla="*/ 0 w 1097810"/>
                <a:gd name="connsiteY6" fmla="*/ 7223236 h 7223236"/>
                <a:gd name="connsiteX7" fmla="*/ 0 w 1097810"/>
                <a:gd name="connsiteY7" fmla="*/ 182972 h 7223236"/>
                <a:gd name="connsiteX8" fmla="*/ 182972 w 1097810"/>
                <a:gd name="connsiteY8" fmla="*/ 0 h 722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810" h="7223236">
                  <a:moveTo>
                    <a:pt x="1097810" y="1203899"/>
                  </a:moveTo>
                  <a:lnTo>
                    <a:pt x="1097810" y="6019337"/>
                  </a:lnTo>
                  <a:cubicBezTo>
                    <a:pt x="1097810" y="6684233"/>
                    <a:pt x="1085360" y="7223233"/>
                    <a:pt x="1070001" y="7223233"/>
                  </a:cubicBezTo>
                  <a:lnTo>
                    <a:pt x="0" y="7223233"/>
                  </a:lnTo>
                  <a:lnTo>
                    <a:pt x="0" y="722323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70001" y="3"/>
                  </a:lnTo>
                  <a:cubicBezTo>
                    <a:pt x="1085360" y="3"/>
                    <a:pt x="1097810" y="539003"/>
                    <a:pt x="1097810" y="1203899"/>
                  </a:cubicBezTo>
                  <a:close/>
                </a:path>
              </a:pathLst>
            </a:custGeom>
          </p:spPr>
          <p:style>
            <a:lnRef idx="2">
              <a:schemeClr val="accent3">
                <a:tint val="40000"/>
                <a:alpha val="90000"/>
                <a:hueOff val="-12110975"/>
                <a:satOff val="-24307"/>
                <a:lumOff val="-2612"/>
                <a:alphaOff val="0"/>
              </a:schemeClr>
            </a:lnRef>
            <a:fillRef idx="1">
              <a:schemeClr val="accent3">
                <a:tint val="40000"/>
                <a:alpha val="90000"/>
                <a:hueOff val="-12110975"/>
                <a:satOff val="-24307"/>
                <a:lumOff val="-2612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-12110975"/>
                <a:satOff val="-24307"/>
                <a:lumOff val="-261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77416" rIns="301240" bIns="177417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sz="2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電腦繪圖實習</a:t>
              </a:r>
              <a:endParaRPr lang="en-US" altLang="zh-TW" sz="24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sz="2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圖文整合實習</a:t>
              </a:r>
              <a:endParaRPr lang="en-US" altLang="zh-TW" sz="24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 14"/>
            <p:cNvSpPr/>
            <p:nvPr/>
          </p:nvSpPr>
          <p:spPr>
            <a:xfrm>
              <a:off x="561703" y="5779593"/>
              <a:ext cx="4063070" cy="871168"/>
            </a:xfrm>
            <a:custGeom>
              <a:avLst/>
              <a:gdLst>
                <a:gd name="connsiteX0" fmla="*/ 0 w 4063070"/>
                <a:gd name="connsiteY0" fmla="*/ 145198 h 871168"/>
                <a:gd name="connsiteX1" fmla="*/ 145198 w 4063070"/>
                <a:gd name="connsiteY1" fmla="*/ 0 h 871168"/>
                <a:gd name="connsiteX2" fmla="*/ 3917872 w 4063070"/>
                <a:gd name="connsiteY2" fmla="*/ 0 h 871168"/>
                <a:gd name="connsiteX3" fmla="*/ 4063070 w 4063070"/>
                <a:gd name="connsiteY3" fmla="*/ 145198 h 871168"/>
                <a:gd name="connsiteX4" fmla="*/ 4063070 w 4063070"/>
                <a:gd name="connsiteY4" fmla="*/ 725970 h 871168"/>
                <a:gd name="connsiteX5" fmla="*/ 3917872 w 4063070"/>
                <a:gd name="connsiteY5" fmla="*/ 871168 h 871168"/>
                <a:gd name="connsiteX6" fmla="*/ 145198 w 4063070"/>
                <a:gd name="connsiteY6" fmla="*/ 871168 h 871168"/>
                <a:gd name="connsiteX7" fmla="*/ 0 w 4063070"/>
                <a:gd name="connsiteY7" fmla="*/ 725970 h 871168"/>
                <a:gd name="connsiteX8" fmla="*/ 0 w 4063070"/>
                <a:gd name="connsiteY8" fmla="*/ 145198 h 8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63070" h="871168">
                  <a:moveTo>
                    <a:pt x="0" y="145198"/>
                  </a:moveTo>
                  <a:cubicBezTo>
                    <a:pt x="0" y="65007"/>
                    <a:pt x="65007" y="0"/>
                    <a:pt x="145198" y="0"/>
                  </a:cubicBezTo>
                  <a:lnTo>
                    <a:pt x="3917872" y="0"/>
                  </a:lnTo>
                  <a:cubicBezTo>
                    <a:pt x="3998063" y="0"/>
                    <a:pt x="4063070" y="65007"/>
                    <a:pt x="4063070" y="145198"/>
                  </a:cubicBezTo>
                  <a:lnTo>
                    <a:pt x="4063070" y="725970"/>
                  </a:lnTo>
                  <a:cubicBezTo>
                    <a:pt x="4063070" y="806161"/>
                    <a:pt x="3998063" y="871168"/>
                    <a:pt x="3917872" y="871168"/>
                  </a:cubicBezTo>
                  <a:lnTo>
                    <a:pt x="145198" y="871168"/>
                  </a:lnTo>
                  <a:cubicBezTo>
                    <a:pt x="65007" y="871168"/>
                    <a:pt x="0" y="806161"/>
                    <a:pt x="0" y="725970"/>
                  </a:cubicBezTo>
                  <a:lnTo>
                    <a:pt x="0" y="14519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2603804"/>
                <a:satOff val="1246"/>
                <a:lumOff val="-11569"/>
                <a:alphaOff val="0"/>
              </a:schemeClr>
            </a:fillRef>
            <a:effectRef idx="0">
              <a:schemeClr val="accent3">
                <a:hueOff val="-12603804"/>
                <a:satOff val="1246"/>
                <a:lumOff val="-1156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9687" tIns="111107" rIns="179687" bIns="111107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600" kern="1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多媒體設計科</a:t>
              </a:r>
              <a:endParaRPr lang="en-US" altLang="zh-TW" sz="3600" kern="1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9784076" y="6030512"/>
              <a:ext cx="2063933" cy="36933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二年級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67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多元</a:t>
            </a:r>
            <a:r>
              <a:rPr lang="zh-TW" altLang="en-US" dirty="0" smtClean="0">
                <a:solidFill>
                  <a:schemeClr val="tx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選修 </a:t>
            </a:r>
            <a:r>
              <a:rPr lang="en-US" altLang="zh-TW" dirty="0" smtClean="0">
                <a:solidFill>
                  <a:schemeClr val="tx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- </a:t>
            </a:r>
            <a:r>
              <a:rPr lang="zh-TW" altLang="en-US" dirty="0" smtClean="0">
                <a:solidFill>
                  <a:schemeClr val="tx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同校跨群</a:t>
            </a:r>
            <a:endParaRPr lang="zh-TW" altLang="en-US" dirty="0">
              <a:solidFill>
                <a:schemeClr val="tx1"/>
              </a:solidFill>
              <a:latin typeface="清松手寫體4-Regular" panose="00000500000000000000" pitchFamily="2" charset="-120"/>
              <a:ea typeface="清松手寫體4-Regular" panose="00000500000000000000" pitchFamily="2" charset="-120"/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 111</a:t>
            </a:r>
            <a:r>
              <a:rPr lang="zh-TW" altLang="en-US" dirty="0">
                <a:solidFill>
                  <a:schemeClr val="tx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學年度</a:t>
            </a:r>
            <a:r>
              <a:rPr lang="zh-TW" altLang="en-US" dirty="0" smtClean="0">
                <a:solidFill>
                  <a:schemeClr val="tx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新生</a:t>
            </a:r>
            <a:endParaRPr lang="en-US" altLang="zh-TW" dirty="0">
              <a:solidFill>
                <a:schemeClr val="tx1"/>
              </a:solidFill>
              <a:latin typeface="清松手寫體4-Regular" panose="00000500000000000000" pitchFamily="2" charset="-120"/>
              <a:ea typeface="清松手寫體4-Regular" panose="00000500000000000000" pitchFamily="2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722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60" name="Rectangle 159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185FD2CF-35DE-4F7D-B04C-C7B7DC4DB0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2156" y="3297832"/>
            <a:ext cx="5959692" cy="3560169"/>
          </a:xfrm>
          <a:custGeom>
            <a:avLst/>
            <a:gdLst>
              <a:gd name="connsiteX0" fmla="*/ 3008109 w 5959692"/>
              <a:gd name="connsiteY0" fmla="*/ 42 h 3560169"/>
              <a:gd name="connsiteX1" fmla="*/ 4702247 w 5959692"/>
              <a:gd name="connsiteY1" fmla="*/ 626282 h 3560169"/>
              <a:gd name="connsiteX2" fmla="*/ 5069411 w 5959692"/>
              <a:gd name="connsiteY2" fmla="*/ 865826 h 3560169"/>
              <a:gd name="connsiteX3" fmla="*/ 5895906 w 5959692"/>
              <a:gd name="connsiteY3" fmla="*/ 1594994 h 3560169"/>
              <a:gd name="connsiteX4" fmla="*/ 5959691 w 5959692"/>
              <a:gd name="connsiteY4" fmla="*/ 1728783 h 3560169"/>
              <a:gd name="connsiteX5" fmla="*/ 5959692 w 5959692"/>
              <a:gd name="connsiteY5" fmla="*/ 3560169 h 3560169"/>
              <a:gd name="connsiteX6" fmla="*/ 635 w 5959692"/>
              <a:gd name="connsiteY6" fmla="*/ 3560169 h 3560169"/>
              <a:gd name="connsiteX7" fmla="*/ 0 w 5959692"/>
              <a:gd name="connsiteY7" fmla="*/ 3534810 h 3560169"/>
              <a:gd name="connsiteX8" fmla="*/ 56896 w 5959692"/>
              <a:gd name="connsiteY8" fmla="*/ 3142342 h 3560169"/>
              <a:gd name="connsiteX9" fmla="*/ 605568 w 5959692"/>
              <a:gd name="connsiteY9" fmla="*/ 1932853 h 3560169"/>
              <a:gd name="connsiteX10" fmla="*/ 736162 w 5959692"/>
              <a:gd name="connsiteY10" fmla="*/ 1690788 h 3560169"/>
              <a:gd name="connsiteX11" fmla="*/ 2021319 w 5959692"/>
              <a:gd name="connsiteY11" fmla="*/ 209863 h 3560169"/>
              <a:gd name="connsiteX12" fmla="*/ 3008109 w 5959692"/>
              <a:gd name="connsiteY12" fmla="*/ 42 h 356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59692" h="3560169"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2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3CB86892-9581-4F9E-8058-A94D5DEFF3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3499" y="319598"/>
            <a:ext cx="3110997" cy="3301428"/>
          </a:xfrm>
          <a:custGeom>
            <a:avLst/>
            <a:gdLst>
              <a:gd name="connsiteX0" fmla="*/ 1431069 w 3110997"/>
              <a:gd name="connsiteY0" fmla="*/ 1514 h 3301428"/>
              <a:gd name="connsiteX1" fmla="*/ 1946520 w 3110997"/>
              <a:gd name="connsiteY1" fmla="*/ 42088 h 3301428"/>
              <a:gd name="connsiteX2" fmla="*/ 2402721 w 3110997"/>
              <a:gd name="connsiteY2" fmla="*/ 303594 h 3301428"/>
              <a:gd name="connsiteX3" fmla="*/ 2762423 w 3110997"/>
              <a:gd name="connsiteY3" fmla="*/ 889436 h 3301428"/>
              <a:gd name="connsiteX4" fmla="*/ 2828518 w 3110997"/>
              <a:gd name="connsiteY4" fmla="*/ 1015773 h 3301428"/>
              <a:gd name="connsiteX5" fmla="*/ 3094962 w 3110997"/>
              <a:gd name="connsiteY5" fmla="*/ 2001284 h 3301428"/>
              <a:gd name="connsiteX6" fmla="*/ 2157067 w 3110997"/>
              <a:gd name="connsiteY6" fmla="*/ 3054444 h 3301428"/>
              <a:gd name="connsiteX7" fmla="*/ 1950853 w 3110997"/>
              <a:gd name="connsiteY7" fmla="*/ 3146478 h 3301428"/>
              <a:gd name="connsiteX8" fmla="*/ 1329246 w 3110997"/>
              <a:gd name="connsiteY8" fmla="*/ 3288753 h 3301428"/>
              <a:gd name="connsiteX9" fmla="*/ 740145 w 3110997"/>
              <a:gd name="connsiteY9" fmla="*/ 3019378 h 3301428"/>
              <a:gd name="connsiteX10" fmla="*/ 288773 w 3110997"/>
              <a:gd name="connsiteY10" fmla="*/ 2499557 h 3301428"/>
              <a:gd name="connsiteX11" fmla="*/ 35659 w 3110997"/>
              <a:gd name="connsiteY11" fmla="*/ 1823964 h 3301428"/>
              <a:gd name="connsiteX12" fmla="*/ 31208 w 3110997"/>
              <a:gd name="connsiteY12" fmla="*/ 1116817 h 3301428"/>
              <a:gd name="connsiteX13" fmla="*/ 266830 w 3110997"/>
              <a:gd name="connsiteY13" fmla="*/ 556451 h 3301428"/>
              <a:gd name="connsiteX14" fmla="*/ 683944 w 3110997"/>
              <a:gd name="connsiteY14" fmla="*/ 194390 h 3301428"/>
              <a:gd name="connsiteX15" fmla="*/ 1431069 w 3110997"/>
              <a:gd name="connsiteY15" fmla="*/ 1514 h 330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10997" h="3301428">
                <a:moveTo>
                  <a:pt x="1431069" y="1514"/>
                </a:moveTo>
                <a:cubicBezTo>
                  <a:pt x="1596908" y="-4789"/>
                  <a:pt x="1770176" y="8561"/>
                  <a:pt x="1946520" y="42088"/>
                </a:cubicBezTo>
                <a:cubicBezTo>
                  <a:pt x="2134136" y="77759"/>
                  <a:pt x="2274818" y="158432"/>
                  <a:pt x="2402721" y="303594"/>
                </a:cubicBezTo>
                <a:cubicBezTo>
                  <a:pt x="2536515" y="455435"/>
                  <a:pt x="2646258" y="666231"/>
                  <a:pt x="2762423" y="889436"/>
                </a:cubicBezTo>
                <a:cubicBezTo>
                  <a:pt x="2783822" y="930610"/>
                  <a:pt x="2805992" y="973158"/>
                  <a:pt x="2828518" y="1015773"/>
                </a:cubicBezTo>
                <a:cubicBezTo>
                  <a:pt x="3030101" y="1397216"/>
                  <a:pt x="3157590" y="1671880"/>
                  <a:pt x="3094962" y="2001284"/>
                </a:cubicBezTo>
                <a:cubicBezTo>
                  <a:pt x="2999536" y="2503193"/>
                  <a:pt x="2719052" y="2818175"/>
                  <a:pt x="2157067" y="3054444"/>
                </a:cubicBezTo>
                <a:cubicBezTo>
                  <a:pt x="2083511" y="3085361"/>
                  <a:pt x="2016053" y="3116427"/>
                  <a:pt x="1950853" y="3146478"/>
                </a:cubicBezTo>
                <a:cubicBezTo>
                  <a:pt x="1680527" y="3271008"/>
                  <a:pt x="1541221" y="3329055"/>
                  <a:pt x="1329246" y="3288753"/>
                </a:cubicBezTo>
                <a:cubicBezTo>
                  <a:pt x="1118766" y="3248736"/>
                  <a:pt x="920572" y="3158068"/>
                  <a:pt x="740145" y="3019378"/>
                </a:cubicBezTo>
                <a:cubicBezTo>
                  <a:pt x="563651" y="2883673"/>
                  <a:pt x="411737" y="2708752"/>
                  <a:pt x="288773" y="2499557"/>
                </a:cubicBezTo>
                <a:cubicBezTo>
                  <a:pt x="167863" y="2293930"/>
                  <a:pt x="80312" y="2060356"/>
                  <a:pt x="35659" y="1823964"/>
                </a:cubicBezTo>
                <a:cubicBezTo>
                  <a:pt x="-10360" y="1581177"/>
                  <a:pt x="-11829" y="1343178"/>
                  <a:pt x="31208" y="1116817"/>
                </a:cubicBezTo>
                <a:cubicBezTo>
                  <a:pt x="71795" y="903345"/>
                  <a:pt x="151102" y="714850"/>
                  <a:pt x="266830" y="556451"/>
                </a:cubicBezTo>
                <a:cubicBezTo>
                  <a:pt x="375349" y="408016"/>
                  <a:pt x="515707" y="286208"/>
                  <a:pt x="683944" y="194390"/>
                </a:cubicBezTo>
                <a:cubicBezTo>
                  <a:pt x="898912" y="77121"/>
                  <a:pt x="1154672" y="12021"/>
                  <a:pt x="1431069" y="1514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6" name="Freeform: Shape 165">
            <a:extLst>
              <a:ext uri="{FF2B5EF4-FFF2-40B4-BE49-F238E27FC236}">
                <a16:creationId xmlns:a16="http://schemas.microsoft.com/office/drawing/2014/main" id="{B9563693-F617-44EE-8004-4D363DFABA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75604" y="443150"/>
            <a:ext cx="2805016" cy="3049345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0B3A0E94-CF00-4A2C-A1A1-1DF74388E6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3466" y="623454"/>
            <a:ext cx="2567901" cy="2687367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D00382C6-249C-4F5B-A1AB-9531B53983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87256" y="0"/>
            <a:ext cx="3404592" cy="2880968"/>
          </a:xfrm>
          <a:custGeom>
            <a:avLst/>
            <a:gdLst>
              <a:gd name="connsiteX0" fmla="*/ 30625 w 3404592"/>
              <a:gd name="connsiteY0" fmla="*/ 0 h 2880968"/>
              <a:gd name="connsiteX1" fmla="*/ 3404591 w 3404592"/>
              <a:gd name="connsiteY1" fmla="*/ 0 h 2880968"/>
              <a:gd name="connsiteX2" fmla="*/ 3404592 w 3404592"/>
              <a:gd name="connsiteY2" fmla="*/ 2363677 h 2880968"/>
              <a:gd name="connsiteX3" fmla="*/ 3368234 w 3404592"/>
              <a:gd name="connsiteY3" fmla="*/ 2400463 h 2880968"/>
              <a:gd name="connsiteX4" fmla="*/ 2673169 w 3404592"/>
              <a:gd name="connsiteY4" fmla="*/ 2691710 h 2880968"/>
              <a:gd name="connsiteX5" fmla="*/ 2383908 w 3404592"/>
              <a:gd name="connsiteY5" fmla="*/ 2766733 h 2880968"/>
              <a:gd name="connsiteX6" fmla="*/ 580011 w 3404592"/>
              <a:gd name="connsiteY6" fmla="*/ 2455996 h 2880968"/>
              <a:gd name="connsiteX7" fmla="*/ 103935 w 3404592"/>
              <a:gd name="connsiteY7" fmla="*/ 1224395 h 2880968"/>
              <a:gd name="connsiteX8" fmla="*/ 76737 w 3404592"/>
              <a:gd name="connsiteY8" fmla="*/ 1040246 h 2880968"/>
              <a:gd name="connsiteX9" fmla="*/ 6986 w 3404592"/>
              <a:gd name="connsiteY9" fmla="*/ 142569 h 288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4592" h="2880968">
                <a:moveTo>
                  <a:pt x="30625" y="0"/>
                </a:moveTo>
                <a:lnTo>
                  <a:pt x="3404591" y="0"/>
                </a:lnTo>
                <a:lnTo>
                  <a:pt x="3404592" y="2363677"/>
                </a:lnTo>
                <a:lnTo>
                  <a:pt x="3368234" y="2400463"/>
                </a:lnTo>
                <a:cubicBezTo>
                  <a:pt x="3196560" y="2556781"/>
                  <a:pt x="3007578" y="2609148"/>
                  <a:pt x="2673169" y="2691710"/>
                </a:cubicBezTo>
                <a:cubicBezTo>
                  <a:pt x="2580978" y="2714454"/>
                  <a:pt x="2485617" y="2738008"/>
                  <a:pt x="2383908" y="2766733"/>
                </a:cubicBezTo>
                <a:cubicBezTo>
                  <a:pt x="1606788" y="2986132"/>
                  <a:pt x="1067300" y="2893177"/>
                  <a:pt x="580011" y="2455996"/>
                </a:cubicBezTo>
                <a:cubicBezTo>
                  <a:pt x="260201" y="2169073"/>
                  <a:pt x="183906" y="1782048"/>
                  <a:pt x="103935" y="1224395"/>
                </a:cubicBezTo>
                <a:cubicBezTo>
                  <a:pt x="95007" y="1162089"/>
                  <a:pt x="85753" y="1100145"/>
                  <a:pt x="76737" y="1040246"/>
                </a:cubicBezTo>
                <a:cubicBezTo>
                  <a:pt x="28042" y="715402"/>
                  <a:pt x="-17905" y="408591"/>
                  <a:pt x="6986" y="14256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EE4C8343-9B2C-4A33-AE54-5945E6E9D4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1772" y="0"/>
            <a:ext cx="3580076" cy="3029264"/>
          </a:xfrm>
          <a:custGeom>
            <a:avLst/>
            <a:gdLst>
              <a:gd name="connsiteX0" fmla="*/ 19381 w 3580076"/>
              <a:gd name="connsiteY0" fmla="*/ 0 h 3029264"/>
              <a:gd name="connsiteX1" fmla="*/ 3580076 w 3580076"/>
              <a:gd name="connsiteY1" fmla="*/ 0 h 3029264"/>
              <a:gd name="connsiteX2" fmla="*/ 3580076 w 3580076"/>
              <a:gd name="connsiteY2" fmla="*/ 2559343 h 3029264"/>
              <a:gd name="connsiteX3" fmla="*/ 3556258 w 3580076"/>
              <a:gd name="connsiteY3" fmla="*/ 2578706 h 3029264"/>
              <a:gd name="connsiteX4" fmla="*/ 2887450 w 3580076"/>
              <a:gd name="connsiteY4" fmla="*/ 2826324 h 3029264"/>
              <a:gd name="connsiteX5" fmla="*/ 2575407 w 3580076"/>
              <a:gd name="connsiteY5" fmla="*/ 2906908 h 3029264"/>
              <a:gd name="connsiteX6" fmla="*/ 628491 w 3580076"/>
              <a:gd name="connsiteY6" fmla="*/ 2569492 h 3029264"/>
              <a:gd name="connsiteX7" fmla="*/ 113276 w 3580076"/>
              <a:gd name="connsiteY7" fmla="*/ 1240251 h 3029264"/>
              <a:gd name="connsiteX8" fmla="*/ 83702 w 3580076"/>
              <a:gd name="connsiteY8" fmla="*/ 1041556 h 3029264"/>
              <a:gd name="connsiteX9" fmla="*/ 7347 w 3580076"/>
              <a:gd name="connsiteY9" fmla="*/ 73049 h 30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0076" h="3029264">
                <a:moveTo>
                  <a:pt x="19381" y="0"/>
                </a:moveTo>
                <a:lnTo>
                  <a:pt x="3580076" y="0"/>
                </a:lnTo>
                <a:lnTo>
                  <a:pt x="3580076" y="2559343"/>
                </a:lnTo>
                <a:lnTo>
                  <a:pt x="3556258" y="2578706"/>
                </a:lnTo>
                <a:cubicBezTo>
                  <a:pt x="3390615" y="2698133"/>
                  <a:pt x="3196665" y="2750327"/>
                  <a:pt x="2887450" y="2826324"/>
                </a:cubicBezTo>
                <a:cubicBezTo>
                  <a:pt x="2787996" y="2850747"/>
                  <a:pt x="2685123" y="2876042"/>
                  <a:pt x="2575407" y="2906908"/>
                </a:cubicBezTo>
                <a:cubicBezTo>
                  <a:pt x="1737105" y="3142655"/>
                  <a:pt x="1154843" y="3041718"/>
                  <a:pt x="628491" y="2569492"/>
                </a:cubicBezTo>
                <a:cubicBezTo>
                  <a:pt x="283045" y="2259569"/>
                  <a:pt x="200247" y="1841949"/>
                  <a:pt x="113276" y="1240251"/>
                </a:cubicBezTo>
                <a:cubicBezTo>
                  <a:pt x="103566" y="1173024"/>
                  <a:pt x="93505" y="1106186"/>
                  <a:pt x="83702" y="1041556"/>
                </a:cubicBezTo>
                <a:cubicBezTo>
                  <a:pt x="30763" y="691052"/>
                  <a:pt x="-19190" y="360006"/>
                  <a:pt x="7347" y="7304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4" name="Freeform: Shape 173">
            <a:extLst>
              <a:ext uri="{FF2B5EF4-FFF2-40B4-BE49-F238E27FC236}">
                <a16:creationId xmlns:a16="http://schemas.microsoft.com/office/drawing/2014/main" id="{B76FEFBE-09C1-441E-BB53-303E4CED5D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97970" y="0"/>
            <a:ext cx="3293877" cy="2743212"/>
          </a:xfrm>
          <a:custGeom>
            <a:avLst/>
            <a:gdLst>
              <a:gd name="connsiteX0" fmla="*/ 37772 w 3293877"/>
              <a:gd name="connsiteY0" fmla="*/ 0 h 2743212"/>
              <a:gd name="connsiteX1" fmla="*/ 3293877 w 3293877"/>
              <a:gd name="connsiteY1" fmla="*/ 0 h 2743212"/>
              <a:gd name="connsiteX2" fmla="*/ 3293877 w 3293877"/>
              <a:gd name="connsiteY2" fmla="*/ 2133887 h 2743212"/>
              <a:gd name="connsiteX3" fmla="*/ 3222757 w 3293877"/>
              <a:gd name="connsiteY3" fmla="*/ 2223039 h 2743212"/>
              <a:gd name="connsiteX4" fmla="*/ 2503136 w 3293877"/>
              <a:gd name="connsiteY4" fmla="*/ 2565392 h 2743212"/>
              <a:gd name="connsiteX5" fmla="*/ 2232111 w 3293877"/>
              <a:gd name="connsiteY5" fmla="*/ 2635826 h 2743212"/>
              <a:gd name="connsiteX6" fmla="*/ 542319 w 3293877"/>
              <a:gd name="connsiteY6" fmla="*/ 2345567 h 2743212"/>
              <a:gd name="connsiteX7" fmla="*/ 96920 w 3293877"/>
              <a:gd name="connsiteY7" fmla="*/ 1191868 h 2743212"/>
              <a:gd name="connsiteX8" fmla="*/ 71529 w 3293877"/>
              <a:gd name="connsiteY8" fmla="*/ 1019346 h 2743212"/>
              <a:gd name="connsiteX9" fmla="*/ 6623 w 3293877"/>
              <a:gd name="connsiteY9" fmla="*/ 178315 h 2743212"/>
              <a:gd name="connsiteX10" fmla="*/ 34833 w 3293877"/>
              <a:gd name="connsiteY10" fmla="*/ 8680 h 27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3877" h="2743212">
                <a:moveTo>
                  <a:pt x="37772" y="0"/>
                </a:moveTo>
                <a:lnTo>
                  <a:pt x="3293877" y="0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6B357D90-5835-41AD-A093-F73220E272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493" y="3105611"/>
            <a:ext cx="6141507" cy="3752389"/>
          </a:xfrm>
          <a:custGeom>
            <a:avLst/>
            <a:gdLst>
              <a:gd name="connsiteX0" fmla="*/ 3215595 w 6141507"/>
              <a:gd name="connsiteY0" fmla="*/ 37 h 3752389"/>
              <a:gd name="connsiteX1" fmla="*/ 5025810 w 6141507"/>
              <a:gd name="connsiteY1" fmla="*/ 667544 h 3752389"/>
              <a:gd name="connsiteX2" fmla="*/ 5418068 w 6141507"/>
              <a:gd name="connsiteY2" fmla="*/ 923043 h 3752389"/>
              <a:gd name="connsiteX3" fmla="*/ 6130109 w 6141507"/>
              <a:gd name="connsiteY3" fmla="*/ 1458777 h 3752389"/>
              <a:gd name="connsiteX4" fmla="*/ 6141506 w 6141507"/>
              <a:gd name="connsiteY4" fmla="*/ 1473047 h 3752389"/>
              <a:gd name="connsiteX5" fmla="*/ 6141507 w 6141507"/>
              <a:gd name="connsiteY5" fmla="*/ 3752389 h 3752389"/>
              <a:gd name="connsiteX6" fmla="*/ 0 w 6141507"/>
              <a:gd name="connsiteY6" fmla="*/ 3752389 h 3752389"/>
              <a:gd name="connsiteX7" fmla="*/ 7127 w 6141507"/>
              <a:gd name="connsiteY7" fmla="*/ 3638865 h 3752389"/>
              <a:gd name="connsiteX8" fmla="*/ 59603 w 6141507"/>
              <a:gd name="connsiteY8" fmla="*/ 3356358 h 3752389"/>
              <a:gd name="connsiteX9" fmla="*/ 646726 w 6141507"/>
              <a:gd name="connsiteY9" fmla="*/ 2064848 h 3752389"/>
              <a:gd name="connsiteX10" fmla="*/ 786444 w 6141507"/>
              <a:gd name="connsiteY10" fmla="*/ 1806355 h 3752389"/>
              <a:gd name="connsiteX11" fmla="*/ 2160845 w 6141507"/>
              <a:gd name="connsiteY11" fmla="*/ 224629 h 3752389"/>
              <a:gd name="connsiteX12" fmla="*/ 3215595 w 6141507"/>
              <a:gd name="connsiteY12" fmla="*/ 37 h 375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41507" h="3752389">
                <a:moveTo>
                  <a:pt x="3215595" y="37"/>
                </a:moveTo>
                <a:cubicBezTo>
                  <a:pt x="3793727" y="3265"/>
                  <a:pt x="4373168" y="222053"/>
                  <a:pt x="5025810" y="667544"/>
                </a:cubicBezTo>
                <a:cubicBezTo>
                  <a:pt x="5162471" y="760846"/>
                  <a:pt x="5292423" y="843339"/>
                  <a:pt x="5418068" y="923043"/>
                </a:cubicBezTo>
                <a:cubicBezTo>
                  <a:pt x="5743584" y="1129628"/>
                  <a:pt x="5966418" y="1276344"/>
                  <a:pt x="6130109" y="1458777"/>
                </a:cubicBezTo>
                <a:lnTo>
                  <a:pt x="6141506" y="1473047"/>
                </a:lnTo>
                <a:lnTo>
                  <a:pt x="6141507" y="3752389"/>
                </a:lnTo>
                <a:lnTo>
                  <a:pt x="0" y="3752389"/>
                </a:lnTo>
                <a:lnTo>
                  <a:pt x="7127" y="3638865"/>
                </a:lnTo>
                <a:cubicBezTo>
                  <a:pt x="16780" y="3547020"/>
                  <a:pt x="34303" y="3453276"/>
                  <a:pt x="59603" y="3356358"/>
                </a:cubicBezTo>
                <a:cubicBezTo>
                  <a:pt x="165452" y="2950843"/>
                  <a:pt x="399187" y="2520480"/>
                  <a:pt x="646726" y="2064848"/>
                </a:cubicBezTo>
                <a:cubicBezTo>
                  <a:pt x="692424" y="1980851"/>
                  <a:pt x="739580" y="1893951"/>
                  <a:pt x="786444" y="1806355"/>
                </a:cubicBezTo>
                <a:cubicBezTo>
                  <a:pt x="1205972" y="1022363"/>
                  <a:pt x="1528233" y="488656"/>
                  <a:pt x="2160845" y="224629"/>
                </a:cubicBezTo>
                <a:cubicBezTo>
                  <a:pt x="2522310" y="73767"/>
                  <a:pt x="2868717" y="-1899"/>
                  <a:pt x="3215595" y="37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E188EC29-E620-4E9C-9ABB-0CD603CCF1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814" y="3406834"/>
            <a:ext cx="5724034" cy="3451167"/>
          </a:xfrm>
          <a:custGeom>
            <a:avLst/>
            <a:gdLst>
              <a:gd name="connsiteX0" fmla="*/ 2808622 w 5724034"/>
              <a:gd name="connsiteY0" fmla="*/ 207 h 3451167"/>
              <a:gd name="connsiteX1" fmla="*/ 4400004 w 5724034"/>
              <a:gd name="connsiteY1" fmla="*/ 607462 h 3451167"/>
              <a:gd name="connsiteX2" fmla="*/ 4745277 w 5724034"/>
              <a:gd name="connsiteY2" fmla="*/ 837612 h 3451167"/>
              <a:gd name="connsiteX3" fmla="*/ 5584627 w 5724034"/>
              <a:gd name="connsiteY3" fmla="*/ 1665805 h 3451167"/>
              <a:gd name="connsiteX4" fmla="*/ 5682689 w 5724034"/>
              <a:gd name="connsiteY4" fmla="*/ 1947596 h 3451167"/>
              <a:gd name="connsiteX5" fmla="*/ 5724034 w 5724034"/>
              <a:gd name="connsiteY5" fmla="*/ 2133764 h 3451167"/>
              <a:gd name="connsiteX6" fmla="*/ 5724034 w 5724034"/>
              <a:gd name="connsiteY6" fmla="*/ 3254784 h 3451167"/>
              <a:gd name="connsiteX7" fmla="*/ 5682668 w 5724034"/>
              <a:gd name="connsiteY7" fmla="*/ 3451167 h 3451167"/>
              <a:gd name="connsiteX8" fmla="*/ 3398 w 5724034"/>
              <a:gd name="connsiteY8" fmla="*/ 3451167 h 3451167"/>
              <a:gd name="connsiteX9" fmla="*/ 0 w 5724034"/>
              <a:gd name="connsiteY9" fmla="*/ 3332475 h 3451167"/>
              <a:gd name="connsiteX10" fmla="*/ 51930 w 5724034"/>
              <a:gd name="connsiteY10" fmla="*/ 2960389 h 3451167"/>
              <a:gd name="connsiteX11" fmla="*/ 562146 w 5724034"/>
              <a:gd name="connsiteY11" fmla="*/ 1816544 h 3451167"/>
              <a:gd name="connsiteX12" fmla="*/ 683754 w 5724034"/>
              <a:gd name="connsiteY12" fmla="*/ 1587775 h 3451167"/>
              <a:gd name="connsiteX13" fmla="*/ 1883792 w 5724034"/>
              <a:gd name="connsiteY13" fmla="*/ 191878 h 3451167"/>
              <a:gd name="connsiteX14" fmla="*/ 2808622 w 5724034"/>
              <a:gd name="connsiteY14" fmla="*/ 207 h 345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24034" h="3451167">
                <a:moveTo>
                  <a:pt x="2808622" y="207"/>
                </a:moveTo>
                <a:cubicBezTo>
                  <a:pt x="3316039" y="7471"/>
                  <a:pt x="3825452" y="206405"/>
                  <a:pt x="4400004" y="607462"/>
                </a:cubicBezTo>
                <a:cubicBezTo>
                  <a:pt x="4520314" y="691458"/>
                  <a:pt x="4634691" y="765791"/>
                  <a:pt x="4745277" y="837612"/>
                </a:cubicBezTo>
                <a:cubicBezTo>
                  <a:pt x="5203686" y="1135457"/>
                  <a:pt x="5430786" y="1295036"/>
                  <a:pt x="5584627" y="1665805"/>
                </a:cubicBezTo>
                <a:cubicBezTo>
                  <a:pt x="5622816" y="1757843"/>
                  <a:pt x="5655511" y="1851832"/>
                  <a:pt x="5682689" y="1947596"/>
                </a:cubicBezTo>
                <a:lnTo>
                  <a:pt x="5724034" y="2133764"/>
                </a:lnTo>
                <a:lnTo>
                  <a:pt x="5724034" y="3254784"/>
                </a:lnTo>
                <a:lnTo>
                  <a:pt x="5682668" y="3451167"/>
                </a:lnTo>
                <a:lnTo>
                  <a:pt x="3398" y="3451167"/>
                </a:lnTo>
                <a:lnTo>
                  <a:pt x="0" y="3332475"/>
                </a:lnTo>
                <a:cubicBezTo>
                  <a:pt x="1789" y="3212109"/>
                  <a:pt x="19193" y="3089357"/>
                  <a:pt x="51930" y="2960389"/>
                </a:cubicBezTo>
                <a:cubicBezTo>
                  <a:pt x="143234" y="2600640"/>
                  <a:pt x="346682" y="2219774"/>
                  <a:pt x="562146" y="1816544"/>
                </a:cubicBezTo>
                <a:cubicBezTo>
                  <a:pt x="601922" y="1742209"/>
                  <a:pt x="642967" y="1665303"/>
                  <a:pt x="683754" y="1587775"/>
                </a:cubicBezTo>
                <a:cubicBezTo>
                  <a:pt x="1048876" y="893902"/>
                  <a:pt x="1329611" y="421821"/>
                  <a:pt x="1883792" y="191878"/>
                </a:cubicBezTo>
                <a:cubicBezTo>
                  <a:pt x="2200442" y="60492"/>
                  <a:pt x="2504173" y="-4151"/>
                  <a:pt x="2808622" y="20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895117" y="717882"/>
            <a:ext cx="10401765" cy="5850253"/>
            <a:chOff x="895117" y="717882"/>
            <a:chExt cx="10401765" cy="5850253"/>
          </a:xfrm>
        </p:grpSpPr>
        <p:grpSp>
          <p:nvGrpSpPr>
            <p:cNvPr id="24" name="群組 23"/>
            <p:cNvGrpSpPr/>
            <p:nvPr/>
          </p:nvGrpSpPr>
          <p:grpSpPr>
            <a:xfrm>
              <a:off x="895117" y="717882"/>
              <a:ext cx="10401765" cy="1097810"/>
              <a:chOff x="561703" y="913830"/>
              <a:chExt cx="11286306" cy="1097810"/>
            </a:xfrm>
          </p:grpSpPr>
          <p:sp>
            <p:nvSpPr>
              <p:cNvPr id="37" name="手繪多邊形 36"/>
              <p:cNvSpPr/>
              <p:nvPr/>
            </p:nvSpPr>
            <p:spPr>
              <a:xfrm>
                <a:off x="561703" y="970352"/>
                <a:ext cx="4063070" cy="871168"/>
              </a:xfrm>
              <a:custGeom>
                <a:avLst/>
                <a:gdLst>
                  <a:gd name="connsiteX0" fmla="*/ 0 w 4063070"/>
                  <a:gd name="connsiteY0" fmla="*/ 145198 h 871168"/>
                  <a:gd name="connsiteX1" fmla="*/ 145198 w 4063070"/>
                  <a:gd name="connsiteY1" fmla="*/ 0 h 871168"/>
                  <a:gd name="connsiteX2" fmla="*/ 3917872 w 4063070"/>
                  <a:gd name="connsiteY2" fmla="*/ 0 h 871168"/>
                  <a:gd name="connsiteX3" fmla="*/ 4063070 w 4063070"/>
                  <a:gd name="connsiteY3" fmla="*/ 145198 h 871168"/>
                  <a:gd name="connsiteX4" fmla="*/ 4063070 w 4063070"/>
                  <a:gd name="connsiteY4" fmla="*/ 725970 h 871168"/>
                  <a:gd name="connsiteX5" fmla="*/ 3917872 w 4063070"/>
                  <a:gd name="connsiteY5" fmla="*/ 871168 h 871168"/>
                  <a:gd name="connsiteX6" fmla="*/ 145198 w 4063070"/>
                  <a:gd name="connsiteY6" fmla="*/ 871168 h 871168"/>
                  <a:gd name="connsiteX7" fmla="*/ 0 w 4063070"/>
                  <a:gd name="connsiteY7" fmla="*/ 725970 h 871168"/>
                  <a:gd name="connsiteX8" fmla="*/ 0 w 4063070"/>
                  <a:gd name="connsiteY8" fmla="*/ 145198 h 87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63070" h="871168">
                    <a:moveTo>
                      <a:pt x="0" y="145198"/>
                    </a:moveTo>
                    <a:cubicBezTo>
                      <a:pt x="0" y="65007"/>
                      <a:pt x="65007" y="0"/>
                      <a:pt x="145198" y="0"/>
                    </a:cubicBezTo>
                    <a:lnTo>
                      <a:pt x="3917872" y="0"/>
                    </a:lnTo>
                    <a:cubicBezTo>
                      <a:pt x="3998063" y="0"/>
                      <a:pt x="4063070" y="65007"/>
                      <a:pt x="4063070" y="145198"/>
                    </a:cubicBezTo>
                    <a:lnTo>
                      <a:pt x="4063070" y="725970"/>
                    </a:lnTo>
                    <a:cubicBezTo>
                      <a:pt x="4063070" y="806161"/>
                      <a:pt x="3998063" y="871168"/>
                      <a:pt x="3917872" y="871168"/>
                    </a:cubicBezTo>
                    <a:lnTo>
                      <a:pt x="145198" y="871168"/>
                    </a:lnTo>
                    <a:cubicBezTo>
                      <a:pt x="65007" y="871168"/>
                      <a:pt x="0" y="806161"/>
                      <a:pt x="0" y="725970"/>
                    </a:cubicBezTo>
                    <a:lnTo>
                      <a:pt x="0" y="145198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9687" tIns="111107" rIns="179687" bIns="111107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3600" kern="1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應用英語科</a:t>
                </a:r>
                <a:endParaRPr lang="zh-TW" altLang="en-US" sz="3600" kern="1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8" name="手繪多邊形 37"/>
              <p:cNvSpPr/>
              <p:nvPr/>
            </p:nvSpPr>
            <p:spPr>
              <a:xfrm>
                <a:off x="4624773" y="913830"/>
                <a:ext cx="7223236" cy="1097810"/>
              </a:xfrm>
              <a:custGeom>
                <a:avLst/>
                <a:gdLst>
                  <a:gd name="connsiteX0" fmla="*/ 182972 w 1097810"/>
                  <a:gd name="connsiteY0" fmla="*/ 0 h 7223236"/>
                  <a:gd name="connsiteX1" fmla="*/ 914838 w 1097810"/>
                  <a:gd name="connsiteY1" fmla="*/ 0 h 7223236"/>
                  <a:gd name="connsiteX2" fmla="*/ 1097810 w 1097810"/>
                  <a:gd name="connsiteY2" fmla="*/ 182972 h 7223236"/>
                  <a:gd name="connsiteX3" fmla="*/ 1097810 w 1097810"/>
                  <a:gd name="connsiteY3" fmla="*/ 7223236 h 7223236"/>
                  <a:gd name="connsiteX4" fmla="*/ 1097810 w 1097810"/>
                  <a:gd name="connsiteY4" fmla="*/ 7223236 h 7223236"/>
                  <a:gd name="connsiteX5" fmla="*/ 0 w 1097810"/>
                  <a:gd name="connsiteY5" fmla="*/ 7223236 h 7223236"/>
                  <a:gd name="connsiteX6" fmla="*/ 0 w 1097810"/>
                  <a:gd name="connsiteY6" fmla="*/ 7223236 h 7223236"/>
                  <a:gd name="connsiteX7" fmla="*/ 0 w 1097810"/>
                  <a:gd name="connsiteY7" fmla="*/ 182972 h 7223236"/>
                  <a:gd name="connsiteX8" fmla="*/ 182972 w 1097810"/>
                  <a:gd name="connsiteY8" fmla="*/ 0 h 7223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810" h="7223236">
                    <a:moveTo>
                      <a:pt x="1097810" y="1203899"/>
                    </a:moveTo>
                    <a:lnTo>
                      <a:pt x="1097810" y="6019337"/>
                    </a:lnTo>
                    <a:cubicBezTo>
                      <a:pt x="1097810" y="6684233"/>
                      <a:pt x="1085360" y="7223233"/>
                      <a:pt x="1070001" y="7223233"/>
                    </a:cubicBezTo>
                    <a:lnTo>
                      <a:pt x="0" y="7223233"/>
                    </a:lnTo>
                    <a:lnTo>
                      <a:pt x="0" y="722323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070001" y="3"/>
                    </a:lnTo>
                    <a:cubicBezTo>
                      <a:pt x="1085360" y="3"/>
                      <a:pt x="1097810" y="539003"/>
                      <a:pt x="1097810" y="1203899"/>
                    </a:cubicBezTo>
                    <a:close/>
                  </a:path>
                </a:pathLst>
              </a:custGeom>
            </p:spPr>
            <p:style>
              <a:lnRef idx="2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1" tIns="177415" rIns="301240" bIns="177417" numCol="1" spcCol="1270" anchor="ctr" anchorCtr="0">
                <a:noAutofit/>
              </a:bodyPr>
              <a:lstStyle/>
              <a:p>
                <a:pPr lvl="0"/>
                <a:r>
                  <a:rPr lang="zh-TW" altLang="en-US" sz="3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英文繪本閱讀、配音英文</a:t>
                </a:r>
              </a:p>
            </p:txBody>
          </p:sp>
        </p:grpSp>
        <p:grpSp>
          <p:nvGrpSpPr>
            <p:cNvPr id="25" name="群組 24"/>
            <p:cNvGrpSpPr/>
            <p:nvPr/>
          </p:nvGrpSpPr>
          <p:grpSpPr>
            <a:xfrm>
              <a:off x="895117" y="1920192"/>
              <a:ext cx="10401764" cy="1097810"/>
              <a:chOff x="561703" y="2116140"/>
              <a:chExt cx="11286306" cy="1097810"/>
            </a:xfrm>
          </p:grpSpPr>
          <p:sp>
            <p:nvSpPr>
              <p:cNvPr id="35" name="手繪多邊形 34"/>
              <p:cNvSpPr/>
              <p:nvPr/>
            </p:nvSpPr>
            <p:spPr>
              <a:xfrm>
                <a:off x="4624773" y="2116140"/>
                <a:ext cx="7223236" cy="1097810"/>
              </a:xfrm>
              <a:custGeom>
                <a:avLst/>
                <a:gdLst>
                  <a:gd name="connsiteX0" fmla="*/ 182972 w 1097810"/>
                  <a:gd name="connsiteY0" fmla="*/ 0 h 7223236"/>
                  <a:gd name="connsiteX1" fmla="*/ 914838 w 1097810"/>
                  <a:gd name="connsiteY1" fmla="*/ 0 h 7223236"/>
                  <a:gd name="connsiteX2" fmla="*/ 1097810 w 1097810"/>
                  <a:gd name="connsiteY2" fmla="*/ 182972 h 7223236"/>
                  <a:gd name="connsiteX3" fmla="*/ 1097810 w 1097810"/>
                  <a:gd name="connsiteY3" fmla="*/ 7223236 h 7223236"/>
                  <a:gd name="connsiteX4" fmla="*/ 1097810 w 1097810"/>
                  <a:gd name="connsiteY4" fmla="*/ 7223236 h 7223236"/>
                  <a:gd name="connsiteX5" fmla="*/ 0 w 1097810"/>
                  <a:gd name="connsiteY5" fmla="*/ 7223236 h 7223236"/>
                  <a:gd name="connsiteX6" fmla="*/ 0 w 1097810"/>
                  <a:gd name="connsiteY6" fmla="*/ 7223236 h 7223236"/>
                  <a:gd name="connsiteX7" fmla="*/ 0 w 1097810"/>
                  <a:gd name="connsiteY7" fmla="*/ 182972 h 7223236"/>
                  <a:gd name="connsiteX8" fmla="*/ 182972 w 1097810"/>
                  <a:gd name="connsiteY8" fmla="*/ 0 h 7223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810" h="7223236">
                    <a:moveTo>
                      <a:pt x="1097810" y="1203899"/>
                    </a:moveTo>
                    <a:lnTo>
                      <a:pt x="1097810" y="6019337"/>
                    </a:lnTo>
                    <a:cubicBezTo>
                      <a:pt x="1097810" y="6684233"/>
                      <a:pt x="1085360" y="7223233"/>
                      <a:pt x="1070001" y="7223233"/>
                    </a:cubicBezTo>
                    <a:lnTo>
                      <a:pt x="0" y="7223233"/>
                    </a:lnTo>
                    <a:lnTo>
                      <a:pt x="0" y="722323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070001" y="3"/>
                    </a:lnTo>
                    <a:cubicBezTo>
                      <a:pt x="1085360" y="3"/>
                      <a:pt x="1097810" y="539003"/>
                      <a:pt x="1097810" y="1203899"/>
                    </a:cubicBezTo>
                    <a:close/>
                  </a:path>
                </a:pathLst>
              </a:custGeom>
            </p:spPr>
            <p:style>
              <a:lnRef idx="2">
                <a:schemeClr val="accent3">
                  <a:tint val="40000"/>
                  <a:alpha val="90000"/>
                  <a:hueOff val="-3027744"/>
                  <a:satOff val="-6077"/>
                  <a:lumOff val="-653"/>
                  <a:alphaOff val="0"/>
                </a:schemeClr>
              </a:lnRef>
              <a:fillRef idx="1">
                <a:schemeClr val="accent3">
                  <a:tint val="40000"/>
                  <a:alpha val="90000"/>
                  <a:hueOff val="-3027744"/>
                  <a:satOff val="-6077"/>
                  <a:lumOff val="-653"/>
                  <a:alphaOff val="0"/>
                </a:schemeClr>
              </a:fillRef>
              <a:effectRef idx="0">
                <a:schemeClr val="accent3">
                  <a:tint val="40000"/>
                  <a:alpha val="90000"/>
                  <a:hueOff val="-3027744"/>
                  <a:satOff val="-6077"/>
                  <a:lumOff val="-653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1" tIns="177415" rIns="301240" bIns="177417" numCol="1" spcCol="1270" anchor="ctr" anchorCtr="0">
                <a:noAutofit/>
              </a:bodyPr>
              <a:lstStyle/>
              <a:p>
                <a:pPr lvl="0"/>
                <a:r>
                  <a:rPr lang="zh-TW" altLang="en-US" sz="3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理財大探索、桌遊</a:t>
                </a:r>
                <a:r>
                  <a:rPr lang="zh-TW" altLang="en-US" sz="3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理財</a:t>
                </a:r>
                <a:endParaRPr lang="zh-TW" altLang="en-US" sz="3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6" name="手繪多邊形 35"/>
              <p:cNvSpPr/>
              <p:nvPr/>
            </p:nvSpPr>
            <p:spPr>
              <a:xfrm>
                <a:off x="561703" y="2172663"/>
                <a:ext cx="4063070" cy="871168"/>
              </a:xfrm>
              <a:custGeom>
                <a:avLst/>
                <a:gdLst>
                  <a:gd name="connsiteX0" fmla="*/ 0 w 4063070"/>
                  <a:gd name="connsiteY0" fmla="*/ 145198 h 871168"/>
                  <a:gd name="connsiteX1" fmla="*/ 145198 w 4063070"/>
                  <a:gd name="connsiteY1" fmla="*/ 0 h 871168"/>
                  <a:gd name="connsiteX2" fmla="*/ 3917872 w 4063070"/>
                  <a:gd name="connsiteY2" fmla="*/ 0 h 871168"/>
                  <a:gd name="connsiteX3" fmla="*/ 4063070 w 4063070"/>
                  <a:gd name="connsiteY3" fmla="*/ 145198 h 871168"/>
                  <a:gd name="connsiteX4" fmla="*/ 4063070 w 4063070"/>
                  <a:gd name="connsiteY4" fmla="*/ 725970 h 871168"/>
                  <a:gd name="connsiteX5" fmla="*/ 3917872 w 4063070"/>
                  <a:gd name="connsiteY5" fmla="*/ 871168 h 871168"/>
                  <a:gd name="connsiteX6" fmla="*/ 145198 w 4063070"/>
                  <a:gd name="connsiteY6" fmla="*/ 871168 h 871168"/>
                  <a:gd name="connsiteX7" fmla="*/ 0 w 4063070"/>
                  <a:gd name="connsiteY7" fmla="*/ 725970 h 871168"/>
                  <a:gd name="connsiteX8" fmla="*/ 0 w 4063070"/>
                  <a:gd name="connsiteY8" fmla="*/ 145198 h 87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63070" h="871168">
                    <a:moveTo>
                      <a:pt x="0" y="145198"/>
                    </a:moveTo>
                    <a:cubicBezTo>
                      <a:pt x="0" y="65007"/>
                      <a:pt x="65007" y="0"/>
                      <a:pt x="145198" y="0"/>
                    </a:cubicBezTo>
                    <a:lnTo>
                      <a:pt x="3917872" y="0"/>
                    </a:lnTo>
                    <a:cubicBezTo>
                      <a:pt x="3998063" y="0"/>
                      <a:pt x="4063070" y="65007"/>
                      <a:pt x="4063070" y="145198"/>
                    </a:cubicBezTo>
                    <a:lnTo>
                      <a:pt x="4063070" y="725970"/>
                    </a:lnTo>
                    <a:cubicBezTo>
                      <a:pt x="4063070" y="806161"/>
                      <a:pt x="3998063" y="871168"/>
                      <a:pt x="3917872" y="871168"/>
                    </a:cubicBezTo>
                    <a:lnTo>
                      <a:pt x="145198" y="871168"/>
                    </a:lnTo>
                    <a:cubicBezTo>
                      <a:pt x="65007" y="871168"/>
                      <a:pt x="0" y="806161"/>
                      <a:pt x="0" y="725970"/>
                    </a:cubicBezTo>
                    <a:lnTo>
                      <a:pt x="0" y="145198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-3150951"/>
                  <a:satOff val="311"/>
                  <a:lumOff val="-2892"/>
                  <a:alphaOff val="0"/>
                </a:schemeClr>
              </a:fillRef>
              <a:effectRef idx="0">
                <a:schemeClr val="accent3">
                  <a:hueOff val="-3150951"/>
                  <a:satOff val="311"/>
                  <a:lumOff val="-289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9687" tIns="111107" rIns="179687" bIns="111107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3600" kern="1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會計事務科</a:t>
                </a:r>
                <a:endParaRPr lang="zh-TW" altLang="en-US" sz="3600" kern="1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6" name="群組 25"/>
            <p:cNvGrpSpPr/>
            <p:nvPr/>
          </p:nvGrpSpPr>
          <p:grpSpPr>
            <a:xfrm>
              <a:off x="895117" y="3122502"/>
              <a:ext cx="10401765" cy="1097810"/>
              <a:chOff x="561703" y="3318450"/>
              <a:chExt cx="11286306" cy="1097810"/>
            </a:xfrm>
          </p:grpSpPr>
          <p:sp>
            <p:nvSpPr>
              <p:cNvPr id="33" name="手繪多邊形 32"/>
              <p:cNvSpPr/>
              <p:nvPr/>
            </p:nvSpPr>
            <p:spPr>
              <a:xfrm>
                <a:off x="4624773" y="3318450"/>
                <a:ext cx="7223236" cy="1097810"/>
              </a:xfrm>
              <a:custGeom>
                <a:avLst/>
                <a:gdLst>
                  <a:gd name="connsiteX0" fmla="*/ 182972 w 1097810"/>
                  <a:gd name="connsiteY0" fmla="*/ 0 h 7223236"/>
                  <a:gd name="connsiteX1" fmla="*/ 914838 w 1097810"/>
                  <a:gd name="connsiteY1" fmla="*/ 0 h 7223236"/>
                  <a:gd name="connsiteX2" fmla="*/ 1097810 w 1097810"/>
                  <a:gd name="connsiteY2" fmla="*/ 182972 h 7223236"/>
                  <a:gd name="connsiteX3" fmla="*/ 1097810 w 1097810"/>
                  <a:gd name="connsiteY3" fmla="*/ 7223236 h 7223236"/>
                  <a:gd name="connsiteX4" fmla="*/ 1097810 w 1097810"/>
                  <a:gd name="connsiteY4" fmla="*/ 7223236 h 7223236"/>
                  <a:gd name="connsiteX5" fmla="*/ 0 w 1097810"/>
                  <a:gd name="connsiteY5" fmla="*/ 7223236 h 7223236"/>
                  <a:gd name="connsiteX6" fmla="*/ 0 w 1097810"/>
                  <a:gd name="connsiteY6" fmla="*/ 7223236 h 7223236"/>
                  <a:gd name="connsiteX7" fmla="*/ 0 w 1097810"/>
                  <a:gd name="connsiteY7" fmla="*/ 182972 h 7223236"/>
                  <a:gd name="connsiteX8" fmla="*/ 182972 w 1097810"/>
                  <a:gd name="connsiteY8" fmla="*/ 0 h 7223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810" h="7223236">
                    <a:moveTo>
                      <a:pt x="1097810" y="1203899"/>
                    </a:moveTo>
                    <a:lnTo>
                      <a:pt x="1097810" y="6019337"/>
                    </a:lnTo>
                    <a:cubicBezTo>
                      <a:pt x="1097810" y="6684233"/>
                      <a:pt x="1085360" y="7223233"/>
                      <a:pt x="1070001" y="7223233"/>
                    </a:cubicBezTo>
                    <a:lnTo>
                      <a:pt x="0" y="7223233"/>
                    </a:lnTo>
                    <a:lnTo>
                      <a:pt x="0" y="722323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070001" y="3"/>
                    </a:lnTo>
                    <a:cubicBezTo>
                      <a:pt x="1085360" y="3"/>
                      <a:pt x="1097810" y="539003"/>
                      <a:pt x="1097810" y="1203899"/>
                    </a:cubicBezTo>
                    <a:close/>
                  </a:path>
                </a:pathLst>
              </a:custGeom>
            </p:spPr>
            <p:style>
              <a:lnRef idx="2">
                <a:schemeClr val="accent3">
                  <a:tint val="40000"/>
                  <a:alpha val="90000"/>
                  <a:hueOff val="-6055487"/>
                  <a:satOff val="-12153"/>
                  <a:lumOff val="-1306"/>
                  <a:alphaOff val="0"/>
                </a:schemeClr>
              </a:lnRef>
              <a:fillRef idx="1">
                <a:schemeClr val="accent3">
                  <a:tint val="40000"/>
                  <a:alpha val="90000"/>
                  <a:hueOff val="-6055487"/>
                  <a:satOff val="-12153"/>
                  <a:lumOff val="-1306"/>
                  <a:alphaOff val="0"/>
                </a:schemeClr>
              </a:fillRef>
              <a:effectRef idx="0">
                <a:schemeClr val="accent3">
                  <a:tint val="40000"/>
                  <a:alpha val="90000"/>
                  <a:hueOff val="-6055487"/>
                  <a:satOff val="-12153"/>
                  <a:lumOff val="-1306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1" tIns="177415" rIns="301240" bIns="177417" numCol="1" spcCol="1270" anchor="ctr" anchorCtr="0">
                <a:noAutofit/>
              </a:bodyPr>
              <a:lstStyle/>
              <a:p>
                <a:pPr lvl="0"/>
                <a:r>
                  <a:rPr lang="zh-TW" altLang="en-US" sz="3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創客</a:t>
                </a:r>
                <a:r>
                  <a:rPr lang="en-US" altLang="zh-TW" sz="3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DIY</a:t>
                </a:r>
                <a:r>
                  <a:rPr lang="zh-TW" altLang="en-US" sz="3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、創客</a:t>
                </a:r>
                <a:r>
                  <a:rPr lang="en-US" altLang="zh-TW" sz="3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DIY</a:t>
                </a:r>
                <a:r>
                  <a:rPr lang="zh-TW" altLang="en-US" sz="3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進階</a:t>
                </a:r>
              </a:p>
            </p:txBody>
          </p:sp>
          <p:sp>
            <p:nvSpPr>
              <p:cNvPr id="34" name="手繪多邊形 33"/>
              <p:cNvSpPr/>
              <p:nvPr/>
            </p:nvSpPr>
            <p:spPr>
              <a:xfrm>
                <a:off x="561703" y="3374973"/>
                <a:ext cx="4063070" cy="871168"/>
              </a:xfrm>
              <a:custGeom>
                <a:avLst/>
                <a:gdLst>
                  <a:gd name="connsiteX0" fmla="*/ 0 w 4063070"/>
                  <a:gd name="connsiteY0" fmla="*/ 145198 h 871168"/>
                  <a:gd name="connsiteX1" fmla="*/ 145198 w 4063070"/>
                  <a:gd name="connsiteY1" fmla="*/ 0 h 871168"/>
                  <a:gd name="connsiteX2" fmla="*/ 3917872 w 4063070"/>
                  <a:gd name="connsiteY2" fmla="*/ 0 h 871168"/>
                  <a:gd name="connsiteX3" fmla="*/ 4063070 w 4063070"/>
                  <a:gd name="connsiteY3" fmla="*/ 145198 h 871168"/>
                  <a:gd name="connsiteX4" fmla="*/ 4063070 w 4063070"/>
                  <a:gd name="connsiteY4" fmla="*/ 725970 h 871168"/>
                  <a:gd name="connsiteX5" fmla="*/ 3917872 w 4063070"/>
                  <a:gd name="connsiteY5" fmla="*/ 871168 h 871168"/>
                  <a:gd name="connsiteX6" fmla="*/ 145198 w 4063070"/>
                  <a:gd name="connsiteY6" fmla="*/ 871168 h 871168"/>
                  <a:gd name="connsiteX7" fmla="*/ 0 w 4063070"/>
                  <a:gd name="connsiteY7" fmla="*/ 725970 h 871168"/>
                  <a:gd name="connsiteX8" fmla="*/ 0 w 4063070"/>
                  <a:gd name="connsiteY8" fmla="*/ 145198 h 87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63070" h="871168">
                    <a:moveTo>
                      <a:pt x="0" y="145198"/>
                    </a:moveTo>
                    <a:cubicBezTo>
                      <a:pt x="0" y="65007"/>
                      <a:pt x="65007" y="0"/>
                      <a:pt x="145198" y="0"/>
                    </a:cubicBezTo>
                    <a:lnTo>
                      <a:pt x="3917872" y="0"/>
                    </a:lnTo>
                    <a:cubicBezTo>
                      <a:pt x="3998063" y="0"/>
                      <a:pt x="4063070" y="65007"/>
                      <a:pt x="4063070" y="145198"/>
                    </a:cubicBezTo>
                    <a:lnTo>
                      <a:pt x="4063070" y="725970"/>
                    </a:lnTo>
                    <a:cubicBezTo>
                      <a:pt x="4063070" y="806161"/>
                      <a:pt x="3998063" y="871168"/>
                      <a:pt x="3917872" y="871168"/>
                    </a:cubicBezTo>
                    <a:lnTo>
                      <a:pt x="145198" y="871168"/>
                    </a:lnTo>
                    <a:cubicBezTo>
                      <a:pt x="65007" y="871168"/>
                      <a:pt x="0" y="806161"/>
                      <a:pt x="0" y="725970"/>
                    </a:cubicBezTo>
                    <a:lnTo>
                      <a:pt x="0" y="145198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-6301902"/>
                  <a:satOff val="623"/>
                  <a:lumOff val="-5785"/>
                  <a:alphaOff val="0"/>
                </a:schemeClr>
              </a:fillRef>
              <a:effectRef idx="0">
                <a:schemeClr val="accent3">
                  <a:hueOff val="-6301902"/>
                  <a:satOff val="623"/>
                  <a:lumOff val="-578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9687" tIns="111107" rIns="179687" bIns="111107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3600" kern="1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資料處理科</a:t>
                </a:r>
                <a:endParaRPr lang="zh-TW" altLang="en-US" sz="3600" kern="1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7" name="群組 26"/>
            <p:cNvGrpSpPr/>
            <p:nvPr/>
          </p:nvGrpSpPr>
          <p:grpSpPr>
            <a:xfrm>
              <a:off x="895117" y="4324811"/>
              <a:ext cx="10401765" cy="1097811"/>
              <a:chOff x="561703" y="4520759"/>
              <a:chExt cx="11286306" cy="1097811"/>
            </a:xfrm>
          </p:grpSpPr>
          <p:sp>
            <p:nvSpPr>
              <p:cNvPr id="31" name="手繪多邊形 30"/>
              <p:cNvSpPr/>
              <p:nvPr/>
            </p:nvSpPr>
            <p:spPr>
              <a:xfrm>
                <a:off x="4624773" y="4520759"/>
                <a:ext cx="7223236" cy="1097811"/>
              </a:xfrm>
              <a:custGeom>
                <a:avLst/>
                <a:gdLst>
                  <a:gd name="connsiteX0" fmla="*/ 182972 w 1097810"/>
                  <a:gd name="connsiteY0" fmla="*/ 0 h 7223236"/>
                  <a:gd name="connsiteX1" fmla="*/ 914838 w 1097810"/>
                  <a:gd name="connsiteY1" fmla="*/ 0 h 7223236"/>
                  <a:gd name="connsiteX2" fmla="*/ 1097810 w 1097810"/>
                  <a:gd name="connsiteY2" fmla="*/ 182972 h 7223236"/>
                  <a:gd name="connsiteX3" fmla="*/ 1097810 w 1097810"/>
                  <a:gd name="connsiteY3" fmla="*/ 7223236 h 7223236"/>
                  <a:gd name="connsiteX4" fmla="*/ 1097810 w 1097810"/>
                  <a:gd name="connsiteY4" fmla="*/ 7223236 h 7223236"/>
                  <a:gd name="connsiteX5" fmla="*/ 0 w 1097810"/>
                  <a:gd name="connsiteY5" fmla="*/ 7223236 h 7223236"/>
                  <a:gd name="connsiteX6" fmla="*/ 0 w 1097810"/>
                  <a:gd name="connsiteY6" fmla="*/ 7223236 h 7223236"/>
                  <a:gd name="connsiteX7" fmla="*/ 0 w 1097810"/>
                  <a:gd name="connsiteY7" fmla="*/ 182972 h 7223236"/>
                  <a:gd name="connsiteX8" fmla="*/ 182972 w 1097810"/>
                  <a:gd name="connsiteY8" fmla="*/ 0 h 7223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810" h="7223236">
                    <a:moveTo>
                      <a:pt x="1097810" y="1203899"/>
                    </a:moveTo>
                    <a:lnTo>
                      <a:pt x="1097810" y="6019337"/>
                    </a:lnTo>
                    <a:cubicBezTo>
                      <a:pt x="1097810" y="6684233"/>
                      <a:pt x="1085360" y="7223233"/>
                      <a:pt x="1070001" y="7223233"/>
                    </a:cubicBezTo>
                    <a:lnTo>
                      <a:pt x="0" y="7223233"/>
                    </a:lnTo>
                    <a:lnTo>
                      <a:pt x="0" y="722323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070001" y="3"/>
                    </a:lnTo>
                    <a:cubicBezTo>
                      <a:pt x="1085360" y="3"/>
                      <a:pt x="1097810" y="539003"/>
                      <a:pt x="1097810" y="1203899"/>
                    </a:cubicBezTo>
                    <a:close/>
                  </a:path>
                </a:pathLst>
              </a:custGeom>
            </p:spPr>
            <p:style>
              <a:lnRef idx="2">
                <a:schemeClr val="accent3">
                  <a:tint val="40000"/>
                  <a:alpha val="90000"/>
                  <a:hueOff val="-9083231"/>
                  <a:satOff val="-18230"/>
                  <a:lumOff val="-1959"/>
                  <a:alphaOff val="0"/>
                </a:schemeClr>
              </a:lnRef>
              <a:fillRef idx="1">
                <a:schemeClr val="accent3">
                  <a:tint val="40000"/>
                  <a:alpha val="90000"/>
                  <a:hueOff val="-9083231"/>
                  <a:satOff val="-18230"/>
                  <a:lumOff val="-1959"/>
                  <a:alphaOff val="0"/>
                </a:schemeClr>
              </a:fillRef>
              <a:effectRef idx="0">
                <a:schemeClr val="accent3">
                  <a:tint val="40000"/>
                  <a:alpha val="90000"/>
                  <a:hueOff val="-9083231"/>
                  <a:satOff val="-18230"/>
                  <a:lumOff val="-1959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1" tIns="177416" rIns="301240" bIns="177417" numCol="1" spcCol="1270" anchor="ctr" anchorCtr="0">
                <a:noAutofit/>
              </a:bodyPr>
              <a:lstStyle/>
              <a:p>
                <a:pPr lvl="0"/>
                <a:r>
                  <a:rPr lang="zh-TW" altLang="en-US" sz="3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超強簡報術、超強簡報術進階</a:t>
                </a:r>
              </a:p>
            </p:txBody>
          </p:sp>
          <p:sp>
            <p:nvSpPr>
              <p:cNvPr id="32" name="手繪多邊形 31"/>
              <p:cNvSpPr/>
              <p:nvPr/>
            </p:nvSpPr>
            <p:spPr>
              <a:xfrm>
                <a:off x="561703" y="4577283"/>
                <a:ext cx="4063070" cy="871168"/>
              </a:xfrm>
              <a:custGeom>
                <a:avLst/>
                <a:gdLst>
                  <a:gd name="connsiteX0" fmla="*/ 0 w 4063070"/>
                  <a:gd name="connsiteY0" fmla="*/ 145198 h 871168"/>
                  <a:gd name="connsiteX1" fmla="*/ 145198 w 4063070"/>
                  <a:gd name="connsiteY1" fmla="*/ 0 h 871168"/>
                  <a:gd name="connsiteX2" fmla="*/ 3917872 w 4063070"/>
                  <a:gd name="connsiteY2" fmla="*/ 0 h 871168"/>
                  <a:gd name="connsiteX3" fmla="*/ 4063070 w 4063070"/>
                  <a:gd name="connsiteY3" fmla="*/ 145198 h 871168"/>
                  <a:gd name="connsiteX4" fmla="*/ 4063070 w 4063070"/>
                  <a:gd name="connsiteY4" fmla="*/ 725970 h 871168"/>
                  <a:gd name="connsiteX5" fmla="*/ 3917872 w 4063070"/>
                  <a:gd name="connsiteY5" fmla="*/ 871168 h 871168"/>
                  <a:gd name="connsiteX6" fmla="*/ 145198 w 4063070"/>
                  <a:gd name="connsiteY6" fmla="*/ 871168 h 871168"/>
                  <a:gd name="connsiteX7" fmla="*/ 0 w 4063070"/>
                  <a:gd name="connsiteY7" fmla="*/ 725970 h 871168"/>
                  <a:gd name="connsiteX8" fmla="*/ 0 w 4063070"/>
                  <a:gd name="connsiteY8" fmla="*/ 145198 h 87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63070" h="871168">
                    <a:moveTo>
                      <a:pt x="0" y="145198"/>
                    </a:moveTo>
                    <a:cubicBezTo>
                      <a:pt x="0" y="65007"/>
                      <a:pt x="65007" y="0"/>
                      <a:pt x="145198" y="0"/>
                    </a:cubicBezTo>
                    <a:lnTo>
                      <a:pt x="3917872" y="0"/>
                    </a:lnTo>
                    <a:cubicBezTo>
                      <a:pt x="3998063" y="0"/>
                      <a:pt x="4063070" y="65007"/>
                      <a:pt x="4063070" y="145198"/>
                    </a:cubicBezTo>
                    <a:lnTo>
                      <a:pt x="4063070" y="725970"/>
                    </a:lnTo>
                    <a:cubicBezTo>
                      <a:pt x="4063070" y="806161"/>
                      <a:pt x="3998063" y="871168"/>
                      <a:pt x="3917872" y="871168"/>
                    </a:cubicBezTo>
                    <a:lnTo>
                      <a:pt x="145198" y="871168"/>
                    </a:lnTo>
                    <a:cubicBezTo>
                      <a:pt x="65007" y="871168"/>
                      <a:pt x="0" y="806161"/>
                      <a:pt x="0" y="725970"/>
                    </a:cubicBezTo>
                    <a:lnTo>
                      <a:pt x="0" y="145198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-9452853"/>
                  <a:satOff val="934"/>
                  <a:lumOff val="-8677"/>
                  <a:alphaOff val="0"/>
                </a:schemeClr>
              </a:fillRef>
              <a:effectRef idx="0">
                <a:schemeClr val="accent3">
                  <a:hueOff val="-9452853"/>
                  <a:satOff val="934"/>
                  <a:lumOff val="-867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9687" tIns="111107" rIns="179687" bIns="111107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3600" kern="1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國際貿易科</a:t>
                </a:r>
                <a:endParaRPr lang="en-US" altLang="zh-TW" sz="3600" kern="1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8" name="群組 27"/>
            <p:cNvGrpSpPr/>
            <p:nvPr/>
          </p:nvGrpSpPr>
          <p:grpSpPr>
            <a:xfrm>
              <a:off x="895117" y="5470324"/>
              <a:ext cx="10401765" cy="1097811"/>
              <a:chOff x="561703" y="5666272"/>
              <a:chExt cx="11286306" cy="1097811"/>
            </a:xfrm>
          </p:grpSpPr>
          <p:sp>
            <p:nvSpPr>
              <p:cNvPr id="29" name="手繪多邊形 28"/>
              <p:cNvSpPr/>
              <p:nvPr/>
            </p:nvSpPr>
            <p:spPr>
              <a:xfrm>
                <a:off x="4624773" y="5666272"/>
                <a:ext cx="7223236" cy="1097811"/>
              </a:xfrm>
              <a:custGeom>
                <a:avLst/>
                <a:gdLst>
                  <a:gd name="connsiteX0" fmla="*/ 182972 w 1097810"/>
                  <a:gd name="connsiteY0" fmla="*/ 0 h 7223236"/>
                  <a:gd name="connsiteX1" fmla="*/ 914838 w 1097810"/>
                  <a:gd name="connsiteY1" fmla="*/ 0 h 7223236"/>
                  <a:gd name="connsiteX2" fmla="*/ 1097810 w 1097810"/>
                  <a:gd name="connsiteY2" fmla="*/ 182972 h 7223236"/>
                  <a:gd name="connsiteX3" fmla="*/ 1097810 w 1097810"/>
                  <a:gd name="connsiteY3" fmla="*/ 7223236 h 7223236"/>
                  <a:gd name="connsiteX4" fmla="*/ 1097810 w 1097810"/>
                  <a:gd name="connsiteY4" fmla="*/ 7223236 h 7223236"/>
                  <a:gd name="connsiteX5" fmla="*/ 0 w 1097810"/>
                  <a:gd name="connsiteY5" fmla="*/ 7223236 h 7223236"/>
                  <a:gd name="connsiteX6" fmla="*/ 0 w 1097810"/>
                  <a:gd name="connsiteY6" fmla="*/ 7223236 h 7223236"/>
                  <a:gd name="connsiteX7" fmla="*/ 0 w 1097810"/>
                  <a:gd name="connsiteY7" fmla="*/ 182972 h 7223236"/>
                  <a:gd name="connsiteX8" fmla="*/ 182972 w 1097810"/>
                  <a:gd name="connsiteY8" fmla="*/ 0 h 7223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810" h="7223236">
                    <a:moveTo>
                      <a:pt x="1097810" y="1203899"/>
                    </a:moveTo>
                    <a:lnTo>
                      <a:pt x="1097810" y="6019337"/>
                    </a:lnTo>
                    <a:cubicBezTo>
                      <a:pt x="1097810" y="6684233"/>
                      <a:pt x="1085360" y="7223233"/>
                      <a:pt x="1070001" y="7223233"/>
                    </a:cubicBezTo>
                    <a:lnTo>
                      <a:pt x="0" y="7223233"/>
                    </a:lnTo>
                    <a:lnTo>
                      <a:pt x="0" y="722323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070001" y="3"/>
                    </a:lnTo>
                    <a:cubicBezTo>
                      <a:pt x="1085360" y="3"/>
                      <a:pt x="1097810" y="539003"/>
                      <a:pt x="1097810" y="1203899"/>
                    </a:cubicBezTo>
                    <a:close/>
                  </a:path>
                </a:pathLst>
              </a:custGeom>
            </p:spPr>
            <p:style>
              <a:lnRef idx="2">
                <a:schemeClr val="accent3">
                  <a:tint val="40000"/>
                  <a:alpha val="90000"/>
                  <a:hueOff val="-12110975"/>
                  <a:satOff val="-24307"/>
                  <a:lumOff val="-2612"/>
                  <a:alphaOff val="0"/>
                </a:schemeClr>
              </a:lnRef>
              <a:fillRef idx="1">
                <a:schemeClr val="accent3">
                  <a:tint val="40000"/>
                  <a:alpha val="90000"/>
                  <a:hueOff val="-12110975"/>
                  <a:satOff val="-24307"/>
                  <a:lumOff val="-2612"/>
                  <a:alphaOff val="0"/>
                </a:schemeClr>
              </a:fillRef>
              <a:effectRef idx="0">
                <a:schemeClr val="accent3">
                  <a:tint val="40000"/>
                  <a:alpha val="90000"/>
                  <a:hueOff val="-12110975"/>
                  <a:satOff val="-24307"/>
                  <a:lumOff val="-2612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1" tIns="177416" rIns="301240" bIns="177417" numCol="1" spcCol="1270" anchor="ctr" anchorCtr="0">
                <a:noAutofit/>
              </a:bodyPr>
              <a:lstStyle/>
              <a:p>
                <a:pPr lvl="0"/>
                <a:r>
                  <a:rPr lang="zh-TW" altLang="en-US" sz="3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劇本創作與分鏡圖、微電影製作</a:t>
                </a:r>
              </a:p>
            </p:txBody>
          </p:sp>
          <p:sp>
            <p:nvSpPr>
              <p:cNvPr id="30" name="手繪多邊形 29"/>
              <p:cNvSpPr/>
              <p:nvPr/>
            </p:nvSpPr>
            <p:spPr>
              <a:xfrm>
                <a:off x="561703" y="5779593"/>
                <a:ext cx="4063070" cy="871168"/>
              </a:xfrm>
              <a:custGeom>
                <a:avLst/>
                <a:gdLst>
                  <a:gd name="connsiteX0" fmla="*/ 0 w 4063070"/>
                  <a:gd name="connsiteY0" fmla="*/ 145198 h 871168"/>
                  <a:gd name="connsiteX1" fmla="*/ 145198 w 4063070"/>
                  <a:gd name="connsiteY1" fmla="*/ 0 h 871168"/>
                  <a:gd name="connsiteX2" fmla="*/ 3917872 w 4063070"/>
                  <a:gd name="connsiteY2" fmla="*/ 0 h 871168"/>
                  <a:gd name="connsiteX3" fmla="*/ 4063070 w 4063070"/>
                  <a:gd name="connsiteY3" fmla="*/ 145198 h 871168"/>
                  <a:gd name="connsiteX4" fmla="*/ 4063070 w 4063070"/>
                  <a:gd name="connsiteY4" fmla="*/ 725970 h 871168"/>
                  <a:gd name="connsiteX5" fmla="*/ 3917872 w 4063070"/>
                  <a:gd name="connsiteY5" fmla="*/ 871168 h 871168"/>
                  <a:gd name="connsiteX6" fmla="*/ 145198 w 4063070"/>
                  <a:gd name="connsiteY6" fmla="*/ 871168 h 871168"/>
                  <a:gd name="connsiteX7" fmla="*/ 0 w 4063070"/>
                  <a:gd name="connsiteY7" fmla="*/ 725970 h 871168"/>
                  <a:gd name="connsiteX8" fmla="*/ 0 w 4063070"/>
                  <a:gd name="connsiteY8" fmla="*/ 145198 h 87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63070" h="871168">
                    <a:moveTo>
                      <a:pt x="0" y="145198"/>
                    </a:moveTo>
                    <a:cubicBezTo>
                      <a:pt x="0" y="65007"/>
                      <a:pt x="65007" y="0"/>
                      <a:pt x="145198" y="0"/>
                    </a:cubicBezTo>
                    <a:lnTo>
                      <a:pt x="3917872" y="0"/>
                    </a:lnTo>
                    <a:cubicBezTo>
                      <a:pt x="3998063" y="0"/>
                      <a:pt x="4063070" y="65007"/>
                      <a:pt x="4063070" y="145198"/>
                    </a:cubicBezTo>
                    <a:lnTo>
                      <a:pt x="4063070" y="725970"/>
                    </a:lnTo>
                    <a:cubicBezTo>
                      <a:pt x="4063070" y="806161"/>
                      <a:pt x="3998063" y="871168"/>
                      <a:pt x="3917872" y="871168"/>
                    </a:cubicBezTo>
                    <a:lnTo>
                      <a:pt x="145198" y="871168"/>
                    </a:lnTo>
                    <a:cubicBezTo>
                      <a:pt x="65007" y="871168"/>
                      <a:pt x="0" y="806161"/>
                      <a:pt x="0" y="725970"/>
                    </a:cubicBezTo>
                    <a:lnTo>
                      <a:pt x="0" y="145198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-12603804"/>
                  <a:satOff val="1246"/>
                  <a:lumOff val="-11569"/>
                  <a:alphaOff val="0"/>
                </a:schemeClr>
              </a:fillRef>
              <a:effectRef idx="0">
                <a:schemeClr val="accent3">
                  <a:hueOff val="-12603804"/>
                  <a:satOff val="1246"/>
                  <a:lumOff val="-1156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9687" tIns="111107" rIns="179687" bIns="111107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3600" kern="1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多媒體設計科</a:t>
                </a:r>
                <a:endParaRPr lang="en-US" altLang="zh-TW" sz="3600" kern="1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15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彈性課程</a:t>
            </a: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 111</a:t>
            </a:r>
            <a:r>
              <a:rPr lang="zh-TW" altLang="en-US" dirty="0">
                <a:solidFill>
                  <a:schemeClr val="tx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學年度</a:t>
            </a:r>
            <a:r>
              <a:rPr lang="zh-TW" altLang="en-US" dirty="0" smtClean="0">
                <a:solidFill>
                  <a:schemeClr val="tx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新生</a:t>
            </a:r>
            <a:endParaRPr lang="en-US" altLang="zh-TW" dirty="0">
              <a:solidFill>
                <a:schemeClr val="tx1"/>
              </a:solidFill>
              <a:latin typeface="清松手寫體4-Regular" panose="00000500000000000000" pitchFamily="2" charset="-120"/>
              <a:ea typeface="清松手寫體4-Regular" panose="00000500000000000000" pitchFamily="2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648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29BB8358-674B-43B4-A5A5-17176D197E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4937" y="0"/>
            <a:ext cx="3997527" cy="2646947"/>
          </a:xfrm>
          <a:custGeom>
            <a:avLst/>
            <a:gdLst>
              <a:gd name="connsiteX0" fmla="*/ 294151 w 4013331"/>
              <a:gd name="connsiteY0" fmla="*/ 0 h 2742133"/>
              <a:gd name="connsiteX1" fmla="*/ 3844057 w 4013331"/>
              <a:gd name="connsiteY1" fmla="*/ 0 h 2742133"/>
              <a:gd name="connsiteX2" fmla="*/ 3892490 w 4013331"/>
              <a:gd name="connsiteY2" fmla="*/ 131440 h 2742133"/>
              <a:gd name="connsiteX3" fmla="*/ 4013331 w 4013331"/>
              <a:gd name="connsiteY3" fmla="*/ 941251 h 2742133"/>
              <a:gd name="connsiteX4" fmla="*/ 3804827 w 4013331"/>
              <a:gd name="connsiteY4" fmla="*/ 1540292 h 2742133"/>
              <a:gd name="connsiteX5" fmla="*/ 3187498 w 4013331"/>
              <a:gd name="connsiteY5" fmla="*/ 2098087 h 2742133"/>
              <a:gd name="connsiteX6" fmla="*/ 3051769 w 4013331"/>
              <a:gd name="connsiteY6" fmla="*/ 2204787 h 2742133"/>
              <a:gd name="connsiteX7" fmla="*/ 1936476 w 4013331"/>
              <a:gd name="connsiteY7" fmla="*/ 2742133 h 2742133"/>
              <a:gd name="connsiteX8" fmla="*/ 467303 w 4013331"/>
              <a:gd name="connsiteY8" fmla="*/ 1868695 h 2742133"/>
              <a:gd name="connsiteX9" fmla="*/ 310732 w 4013331"/>
              <a:gd name="connsiteY9" fmla="*/ 1645244 h 2742133"/>
              <a:gd name="connsiteX10" fmla="*/ 0 w 4013331"/>
              <a:gd name="connsiteY10" fmla="*/ 941251 h 2742133"/>
              <a:gd name="connsiteX11" fmla="*/ 187749 w 4013331"/>
              <a:gd name="connsiteY11" fmla="*/ 183076 h 2742133"/>
              <a:gd name="connsiteX12" fmla="*/ 288888 w 4013331"/>
              <a:gd name="connsiteY12" fmla="*/ 7329 h 274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13331" h="2742133">
                <a:moveTo>
                  <a:pt x="294151" y="0"/>
                </a:moveTo>
                <a:lnTo>
                  <a:pt x="3844057" y="0"/>
                </a:lnTo>
                <a:lnTo>
                  <a:pt x="3892490" y="131440"/>
                </a:lnTo>
                <a:cubicBezTo>
                  <a:pt x="3971777" y="378867"/>
                  <a:pt x="4013331" y="652783"/>
                  <a:pt x="4013331" y="941251"/>
                </a:cubicBezTo>
                <a:cubicBezTo>
                  <a:pt x="4013331" y="1171430"/>
                  <a:pt x="3948997" y="1356167"/>
                  <a:pt x="3804827" y="1540292"/>
                </a:cubicBezTo>
                <a:cubicBezTo>
                  <a:pt x="3654026" y="1732895"/>
                  <a:pt x="3427436" y="1910292"/>
                  <a:pt x="3187498" y="2098087"/>
                </a:cubicBezTo>
                <a:cubicBezTo>
                  <a:pt x="3143231" y="2132693"/>
                  <a:pt x="3097499" y="2168522"/>
                  <a:pt x="3051769" y="2204787"/>
                </a:cubicBezTo>
                <a:cubicBezTo>
                  <a:pt x="2642425" y="2529345"/>
                  <a:pt x="2343664" y="2742133"/>
                  <a:pt x="1936476" y="2742133"/>
                </a:cubicBezTo>
                <a:cubicBezTo>
                  <a:pt x="1316045" y="2742133"/>
                  <a:pt x="876647" y="2480932"/>
                  <a:pt x="467303" y="1868695"/>
                </a:cubicBezTo>
                <a:cubicBezTo>
                  <a:pt x="413736" y="1788559"/>
                  <a:pt x="361372" y="1715679"/>
                  <a:pt x="310732" y="1645244"/>
                </a:cubicBezTo>
                <a:cubicBezTo>
                  <a:pt x="100850" y="1353195"/>
                  <a:pt x="0" y="1201315"/>
                  <a:pt x="0" y="941251"/>
                </a:cubicBezTo>
                <a:cubicBezTo>
                  <a:pt x="0" y="683021"/>
                  <a:pt x="63214" y="427935"/>
                  <a:pt x="187749" y="183076"/>
                </a:cubicBezTo>
                <a:cubicBezTo>
                  <a:pt x="218215" y="123194"/>
                  <a:pt x="251953" y="64578"/>
                  <a:pt x="288888" y="73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3C9C3854-C672-47D2-8FD3-15A88F6CE9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02" y="0"/>
            <a:ext cx="4244813" cy="2866417"/>
          </a:xfrm>
          <a:custGeom>
            <a:avLst/>
            <a:gdLst>
              <a:gd name="connsiteX0" fmla="*/ 237339 w 4130517"/>
              <a:gd name="connsiteY0" fmla="*/ 0 h 2806419"/>
              <a:gd name="connsiteX1" fmla="*/ 3997489 w 4130517"/>
              <a:gd name="connsiteY1" fmla="*/ 0 h 2806419"/>
              <a:gd name="connsiteX2" fmla="*/ 4006148 w 4130517"/>
              <a:gd name="connsiteY2" fmla="*/ 24333 h 2806419"/>
              <a:gd name="connsiteX3" fmla="*/ 4130517 w 4130517"/>
              <a:gd name="connsiteY3" fmla="*/ 887307 h 2806419"/>
              <a:gd name="connsiteX4" fmla="*/ 3915925 w 4130517"/>
              <a:gd name="connsiteY4" fmla="*/ 1525677 h 2806419"/>
              <a:gd name="connsiteX5" fmla="*/ 3280571 w 4130517"/>
              <a:gd name="connsiteY5" fmla="*/ 2120090 h 2806419"/>
              <a:gd name="connsiteX6" fmla="*/ 3140878 w 4130517"/>
              <a:gd name="connsiteY6" fmla="*/ 2233796 h 2806419"/>
              <a:gd name="connsiteX7" fmla="*/ 1993019 w 4130517"/>
              <a:gd name="connsiteY7" fmla="*/ 2806419 h 2806419"/>
              <a:gd name="connsiteX8" fmla="*/ 480948 w 4130517"/>
              <a:gd name="connsiteY8" fmla="*/ 1875638 h 2806419"/>
              <a:gd name="connsiteX9" fmla="*/ 319805 w 4130517"/>
              <a:gd name="connsiteY9" fmla="*/ 1637519 h 2806419"/>
              <a:gd name="connsiteX10" fmla="*/ 0 w 4130517"/>
              <a:gd name="connsiteY10" fmla="*/ 887307 h 2806419"/>
              <a:gd name="connsiteX11" fmla="*/ 193231 w 4130517"/>
              <a:gd name="connsiteY11" fmla="*/ 79360 h 280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0517" h="2806419">
                <a:moveTo>
                  <a:pt x="237339" y="0"/>
                </a:moveTo>
                <a:lnTo>
                  <a:pt x="3997489" y="0"/>
                </a:lnTo>
                <a:lnTo>
                  <a:pt x="4006148" y="24333"/>
                </a:lnTo>
                <a:cubicBezTo>
                  <a:pt x="4087750" y="288004"/>
                  <a:pt x="4130517" y="579903"/>
                  <a:pt x="4130517" y="887307"/>
                </a:cubicBezTo>
                <a:cubicBezTo>
                  <a:pt x="4130517" y="1132599"/>
                  <a:pt x="4064304" y="1329464"/>
                  <a:pt x="3915925" y="1525677"/>
                </a:cubicBezTo>
                <a:cubicBezTo>
                  <a:pt x="3760721" y="1730924"/>
                  <a:pt x="3527514" y="1919967"/>
                  <a:pt x="3280571" y="2120090"/>
                </a:cubicBezTo>
                <a:cubicBezTo>
                  <a:pt x="3235011" y="2156968"/>
                  <a:pt x="3187944" y="2195151"/>
                  <a:pt x="3140878" y="2233796"/>
                </a:cubicBezTo>
                <a:cubicBezTo>
                  <a:pt x="2719582" y="2579662"/>
                  <a:pt x="2412097" y="2806419"/>
                  <a:pt x="1993019" y="2806419"/>
                </a:cubicBezTo>
                <a:cubicBezTo>
                  <a:pt x="1354472" y="2806419"/>
                  <a:pt x="902244" y="2528070"/>
                  <a:pt x="480948" y="1875638"/>
                </a:cubicBezTo>
                <a:cubicBezTo>
                  <a:pt x="425816" y="1790244"/>
                  <a:pt x="371924" y="1712578"/>
                  <a:pt x="319805" y="1637519"/>
                </a:cubicBezTo>
                <a:cubicBezTo>
                  <a:pt x="103795" y="1326296"/>
                  <a:pt x="0" y="1164446"/>
                  <a:pt x="0" y="887307"/>
                </a:cubicBezTo>
                <a:cubicBezTo>
                  <a:pt x="0" y="612125"/>
                  <a:pt x="65060" y="340293"/>
                  <a:pt x="193231" y="7936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7BDAD10-B932-49BE-90F5-62EB2FE01F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95863" y="0"/>
            <a:ext cx="4584032" cy="3020235"/>
          </a:xfrm>
          <a:custGeom>
            <a:avLst/>
            <a:gdLst>
              <a:gd name="connsiteX0" fmla="*/ 208215 w 4389519"/>
              <a:gd name="connsiteY0" fmla="*/ 0 h 2916937"/>
              <a:gd name="connsiteX1" fmla="*/ 4284014 w 4389519"/>
              <a:gd name="connsiteY1" fmla="*/ 0 h 2916937"/>
              <a:gd name="connsiteX2" fmla="*/ 4335794 w 4389519"/>
              <a:gd name="connsiteY2" fmla="*/ 207911 h 2916937"/>
              <a:gd name="connsiteX3" fmla="*/ 4376420 w 4389519"/>
              <a:gd name="connsiteY3" fmla="*/ 1078865 h 2916937"/>
              <a:gd name="connsiteX4" fmla="*/ 4090147 w 4389519"/>
              <a:gd name="connsiteY4" fmla="*/ 1734728 h 2916937"/>
              <a:gd name="connsiteX5" fmla="*/ 3362552 w 4389519"/>
              <a:gd name="connsiteY5" fmla="*/ 2305097 h 2916937"/>
              <a:gd name="connsiteX6" fmla="*/ 3204152 w 4389519"/>
              <a:gd name="connsiteY6" fmla="*/ 2412521 h 2916937"/>
              <a:gd name="connsiteX7" fmla="*/ 1936072 w 4389519"/>
              <a:gd name="connsiteY7" fmla="*/ 2912360 h 2916937"/>
              <a:gd name="connsiteX8" fmla="*/ 421690 w 4389519"/>
              <a:gd name="connsiteY8" fmla="*/ 1787063 h 2916937"/>
              <a:gd name="connsiteX9" fmla="*/ 273167 w 4389519"/>
              <a:gd name="connsiteY9" fmla="*/ 1520080 h 2916937"/>
              <a:gd name="connsiteX10" fmla="*/ 4118 w 4389519"/>
              <a:gd name="connsiteY10" fmla="*/ 696338 h 2916937"/>
              <a:gd name="connsiteX11" fmla="*/ 175984 w 4389519"/>
              <a:gd name="connsiteY11" fmla="*/ 60381 h 291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519" h="2916937">
                <a:moveTo>
                  <a:pt x="208215" y="0"/>
                </a:moveTo>
                <a:lnTo>
                  <a:pt x="4284014" y="0"/>
                </a:lnTo>
                <a:lnTo>
                  <a:pt x="4335794" y="207911"/>
                </a:lnTo>
                <a:cubicBezTo>
                  <a:pt x="4388748" y="479686"/>
                  <a:pt x="4403109" y="773803"/>
                  <a:pt x="4376420" y="1078865"/>
                </a:cubicBezTo>
                <a:cubicBezTo>
                  <a:pt x="4353703" y="1338514"/>
                  <a:pt x="4265383" y="1540772"/>
                  <a:pt x="4090147" y="1734728"/>
                </a:cubicBezTo>
                <a:cubicBezTo>
                  <a:pt x="3906850" y="1937616"/>
                  <a:pt x="3642485" y="2116128"/>
                  <a:pt x="3362552" y="2305097"/>
                </a:cubicBezTo>
                <a:cubicBezTo>
                  <a:pt x="3310910" y="2339914"/>
                  <a:pt x="3257553" y="2375972"/>
                  <a:pt x="3204152" y="2412521"/>
                </a:cubicBezTo>
                <a:cubicBezTo>
                  <a:pt x="2726165" y="2739616"/>
                  <a:pt x="2379682" y="2951171"/>
                  <a:pt x="1936072" y="2912360"/>
                </a:cubicBezTo>
                <a:cubicBezTo>
                  <a:pt x="1260148" y="2853224"/>
                  <a:pt x="807225" y="2516700"/>
                  <a:pt x="421690" y="1787063"/>
                </a:cubicBezTo>
                <a:cubicBezTo>
                  <a:pt x="371240" y="1691563"/>
                  <a:pt x="321385" y="1604361"/>
                  <a:pt x="273167" y="1520080"/>
                </a:cubicBezTo>
                <a:cubicBezTo>
                  <a:pt x="73334" y="1170636"/>
                  <a:pt x="-21548" y="989700"/>
                  <a:pt x="4118" y="696338"/>
                </a:cubicBezTo>
                <a:cubicBezTo>
                  <a:pt x="23232" y="477870"/>
                  <a:pt x="80908" y="264786"/>
                  <a:pt x="175984" y="60381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B090661F-2489-493D-8C0B-E7617E36F5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76470"/>
            <a:ext cx="4211054" cy="5181530"/>
          </a:xfrm>
          <a:custGeom>
            <a:avLst/>
            <a:gdLst>
              <a:gd name="connsiteX0" fmla="*/ 1155130 w 4174269"/>
              <a:gd name="connsiteY0" fmla="*/ 990 h 5181455"/>
              <a:gd name="connsiteX1" fmla="*/ 2396955 w 4174269"/>
              <a:gd name="connsiteY1" fmla="*/ 367328 h 5181455"/>
              <a:gd name="connsiteX2" fmla="*/ 3827960 w 4174269"/>
              <a:gd name="connsiteY2" fmla="*/ 4749328 h 5181455"/>
              <a:gd name="connsiteX3" fmla="*/ 3561502 w 4174269"/>
              <a:gd name="connsiteY3" fmla="*/ 5090948 h 5181455"/>
              <a:gd name="connsiteX4" fmla="*/ 3452726 w 4174269"/>
              <a:gd name="connsiteY4" fmla="*/ 5181455 h 5181455"/>
              <a:gd name="connsiteX5" fmla="*/ 0 w 4174269"/>
              <a:gd name="connsiteY5" fmla="*/ 5181455 h 5181455"/>
              <a:gd name="connsiteX6" fmla="*/ 0 w 4174269"/>
              <a:gd name="connsiteY6" fmla="*/ 251605 h 5181455"/>
              <a:gd name="connsiteX7" fmla="*/ 157396 w 4174269"/>
              <a:gd name="connsiteY7" fmla="*/ 182600 h 5181455"/>
              <a:gd name="connsiteX8" fmla="*/ 1155130 w 4174269"/>
              <a:gd name="connsiteY8" fmla="*/ 990 h 518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4269" h="5181455">
                <a:moveTo>
                  <a:pt x="1155130" y="990"/>
                </a:moveTo>
                <a:cubicBezTo>
                  <a:pt x="1564667" y="12730"/>
                  <a:pt x="1984593" y="129250"/>
                  <a:pt x="2396955" y="367328"/>
                </a:cubicBezTo>
                <a:cubicBezTo>
                  <a:pt x="3871760" y="1218807"/>
                  <a:pt x="4678347" y="3276416"/>
                  <a:pt x="3827960" y="4749328"/>
                </a:cubicBezTo>
                <a:cubicBezTo>
                  <a:pt x="3748235" y="4887417"/>
                  <a:pt x="3658928" y="4998272"/>
                  <a:pt x="3561502" y="5090948"/>
                </a:cubicBezTo>
                <a:lnTo>
                  <a:pt x="3452726" y="5181455"/>
                </a:lnTo>
                <a:lnTo>
                  <a:pt x="0" y="5181455"/>
                </a:lnTo>
                <a:lnTo>
                  <a:pt x="0" y="251605"/>
                </a:lnTo>
                <a:lnTo>
                  <a:pt x="157396" y="182600"/>
                </a:lnTo>
                <a:cubicBezTo>
                  <a:pt x="475610" y="54980"/>
                  <a:pt x="811718" y="-8854"/>
                  <a:pt x="1155130" y="9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ABC9DE1A-348A-4AB0-8550-64E0B9AEF0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27554"/>
            <a:ext cx="4611389" cy="5530446"/>
          </a:xfrm>
          <a:custGeom>
            <a:avLst/>
            <a:gdLst>
              <a:gd name="connsiteX0" fmla="*/ 948905 w 4259808"/>
              <a:gd name="connsiteY0" fmla="*/ 1556 h 5510713"/>
              <a:gd name="connsiteX1" fmla="*/ 2304106 w 4259808"/>
              <a:gd name="connsiteY1" fmla="*/ 405867 h 5510713"/>
              <a:gd name="connsiteX2" fmla="*/ 3890982 w 4259808"/>
              <a:gd name="connsiteY2" fmla="*/ 5156588 h 5510713"/>
              <a:gd name="connsiteX3" fmla="*/ 3680329 w 4259808"/>
              <a:gd name="connsiteY3" fmla="*/ 5445948 h 5510713"/>
              <a:gd name="connsiteX4" fmla="*/ 3616504 w 4259808"/>
              <a:gd name="connsiteY4" fmla="*/ 5510713 h 5510713"/>
              <a:gd name="connsiteX5" fmla="*/ 0 w 4259808"/>
              <a:gd name="connsiteY5" fmla="*/ 5510713 h 5510713"/>
              <a:gd name="connsiteX6" fmla="*/ 0 w 4259808"/>
              <a:gd name="connsiteY6" fmla="*/ 144797 h 5510713"/>
              <a:gd name="connsiteX7" fmla="*/ 164164 w 4259808"/>
              <a:gd name="connsiteY7" fmla="*/ 92266 h 5510713"/>
              <a:gd name="connsiteX8" fmla="*/ 948905 w 4259808"/>
              <a:gd name="connsiteY8" fmla="*/ 1556 h 551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808" h="5510713">
                <a:moveTo>
                  <a:pt x="948905" y="1556"/>
                </a:moveTo>
                <a:cubicBezTo>
                  <a:pt x="1395136" y="16867"/>
                  <a:pt x="1853354" y="145625"/>
                  <a:pt x="2304106" y="405867"/>
                </a:cubicBezTo>
                <a:cubicBezTo>
                  <a:pt x="3916211" y="1336616"/>
                  <a:pt x="4808028" y="3568218"/>
                  <a:pt x="3890982" y="5156588"/>
                </a:cubicBezTo>
                <a:cubicBezTo>
                  <a:pt x="3826502" y="5268272"/>
                  <a:pt x="3756052" y="5363347"/>
                  <a:pt x="3680329" y="5445948"/>
                </a:cubicBezTo>
                <a:lnTo>
                  <a:pt x="3616504" y="5510713"/>
                </a:lnTo>
                <a:lnTo>
                  <a:pt x="0" y="5510713"/>
                </a:lnTo>
                <a:lnTo>
                  <a:pt x="0" y="144797"/>
                </a:lnTo>
                <a:lnTo>
                  <a:pt x="164164" y="92266"/>
                </a:lnTo>
                <a:cubicBezTo>
                  <a:pt x="418657" y="23914"/>
                  <a:pt x="681631" y="-7614"/>
                  <a:pt x="948905" y="1556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EBD0AE1F-A0FC-49FC-A682-A5947011A6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20060"/>
            <a:ext cx="4406602" cy="5337940"/>
          </a:xfrm>
          <a:custGeom>
            <a:avLst/>
            <a:gdLst>
              <a:gd name="connsiteX0" fmla="*/ 812878 w 4029221"/>
              <a:gd name="connsiteY0" fmla="*/ 840 h 5265194"/>
              <a:gd name="connsiteX1" fmla="*/ 960980 w 4029221"/>
              <a:gd name="connsiteY1" fmla="*/ 1442 h 5265194"/>
              <a:gd name="connsiteX2" fmla="*/ 2216856 w 4029221"/>
              <a:gd name="connsiteY2" fmla="*/ 376120 h 5265194"/>
              <a:gd name="connsiteX3" fmla="*/ 3687427 w 4029221"/>
              <a:gd name="connsiteY3" fmla="*/ 4778650 h 5265194"/>
              <a:gd name="connsiteX4" fmla="*/ 3267677 w 4029221"/>
              <a:gd name="connsiteY4" fmla="*/ 5245601 h 5265194"/>
              <a:gd name="connsiteX5" fmla="*/ 3237167 w 4029221"/>
              <a:gd name="connsiteY5" fmla="*/ 5265194 h 5265194"/>
              <a:gd name="connsiteX6" fmla="*/ 0 w 4029221"/>
              <a:gd name="connsiteY6" fmla="*/ 5265194 h 5265194"/>
              <a:gd name="connsiteX7" fmla="*/ 0 w 4029221"/>
              <a:gd name="connsiteY7" fmla="*/ 162790 h 5265194"/>
              <a:gd name="connsiteX8" fmla="*/ 58408 w 4029221"/>
              <a:gd name="connsiteY8" fmla="*/ 139352 h 5265194"/>
              <a:gd name="connsiteX9" fmla="*/ 812878 w 4029221"/>
              <a:gd name="connsiteY9" fmla="*/ 840 h 526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9221" h="5265194">
                <a:moveTo>
                  <a:pt x="812878" y="840"/>
                </a:moveTo>
                <a:cubicBezTo>
                  <a:pt x="862065" y="-449"/>
                  <a:pt x="911443" y="-258"/>
                  <a:pt x="960980" y="1442"/>
                </a:cubicBezTo>
                <a:cubicBezTo>
                  <a:pt x="1374507" y="15631"/>
                  <a:pt x="1799140" y="134952"/>
                  <a:pt x="2216856" y="376120"/>
                </a:cubicBezTo>
                <a:cubicBezTo>
                  <a:pt x="3710806" y="1238652"/>
                  <a:pt x="4537261" y="3306696"/>
                  <a:pt x="3687427" y="4778650"/>
                </a:cubicBezTo>
                <a:cubicBezTo>
                  <a:pt x="3567917" y="4985647"/>
                  <a:pt x="3426282" y="5131074"/>
                  <a:pt x="3267677" y="5245601"/>
                </a:cubicBezTo>
                <a:lnTo>
                  <a:pt x="3237167" y="5265194"/>
                </a:lnTo>
                <a:lnTo>
                  <a:pt x="0" y="5265194"/>
                </a:lnTo>
                <a:lnTo>
                  <a:pt x="0" y="162790"/>
                </a:lnTo>
                <a:lnTo>
                  <a:pt x="58408" y="139352"/>
                </a:lnTo>
                <a:cubicBezTo>
                  <a:pt x="301661" y="55163"/>
                  <a:pt x="554646" y="7607"/>
                  <a:pt x="812878" y="84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34E10184-A355-442D-9021-64F9350543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577" y="-1"/>
            <a:ext cx="4366423" cy="3629533"/>
          </a:xfrm>
          <a:custGeom>
            <a:avLst/>
            <a:gdLst>
              <a:gd name="connsiteX0" fmla="*/ 305212 w 4069058"/>
              <a:gd name="connsiteY0" fmla="*/ 0 h 3547008"/>
              <a:gd name="connsiteX1" fmla="*/ 4069058 w 4069058"/>
              <a:gd name="connsiteY1" fmla="*/ 0 h 3547008"/>
              <a:gd name="connsiteX2" fmla="*/ 4069058 w 4069058"/>
              <a:gd name="connsiteY2" fmla="*/ 2865785 h 3547008"/>
              <a:gd name="connsiteX3" fmla="*/ 3996814 w 4069058"/>
              <a:gd name="connsiteY3" fmla="*/ 2947457 h 3547008"/>
              <a:gd name="connsiteX4" fmla="*/ 2732780 w 4069058"/>
              <a:gd name="connsiteY4" fmla="*/ 3541640 h 3547008"/>
              <a:gd name="connsiteX5" fmla="*/ 1317550 w 4069058"/>
              <a:gd name="connsiteY5" fmla="*/ 3015110 h 3547008"/>
              <a:gd name="connsiteX6" fmla="*/ 1140977 w 4069058"/>
              <a:gd name="connsiteY6" fmla="*/ 2901419 h 3547008"/>
              <a:gd name="connsiteX7" fmla="*/ 330269 w 4069058"/>
              <a:gd name="connsiteY7" fmla="*/ 2297252 h 3547008"/>
              <a:gd name="connsiteX8" fmla="*/ 13299 w 4069058"/>
              <a:gd name="connsiteY8" fmla="*/ 1599966 h 3547008"/>
              <a:gd name="connsiteX9" fmla="*/ 217457 w 4069058"/>
              <a:gd name="connsiteY9" fmla="*/ 178659 h 354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9058" h="3547008">
                <a:moveTo>
                  <a:pt x="305212" y="0"/>
                </a:moveTo>
                <a:lnTo>
                  <a:pt x="4069058" y="0"/>
                </a:lnTo>
                <a:lnTo>
                  <a:pt x="4069058" y="2865785"/>
                </a:lnTo>
                <a:lnTo>
                  <a:pt x="3996814" y="2947457"/>
                </a:lnTo>
                <a:cubicBezTo>
                  <a:pt x="3654887" y="3311545"/>
                  <a:pt x="3252443" y="3496175"/>
                  <a:pt x="2732780" y="3541640"/>
                </a:cubicBezTo>
                <a:cubicBezTo>
                  <a:pt x="2236701" y="3585041"/>
                  <a:pt x="1850359" y="3361306"/>
                  <a:pt x="1317550" y="3015110"/>
                </a:cubicBezTo>
                <a:cubicBezTo>
                  <a:pt x="1258026" y="2976425"/>
                  <a:pt x="1198546" y="2938265"/>
                  <a:pt x="1140977" y="2901419"/>
                </a:cubicBezTo>
                <a:cubicBezTo>
                  <a:pt x="828927" y="2701433"/>
                  <a:pt x="534230" y="2512513"/>
                  <a:pt x="330269" y="2297252"/>
                </a:cubicBezTo>
                <a:cubicBezTo>
                  <a:pt x="135278" y="2091465"/>
                  <a:pt x="37487" y="1876435"/>
                  <a:pt x="13299" y="1599966"/>
                </a:cubicBezTo>
                <a:cubicBezTo>
                  <a:pt x="-32170" y="1080250"/>
                  <a:pt x="39709" y="589889"/>
                  <a:pt x="217457" y="17865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F2AEA3E5-3383-4A2D-86B0-A1DC81C11E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53663" y="0"/>
            <a:ext cx="3938337" cy="3321595"/>
          </a:xfrm>
          <a:custGeom>
            <a:avLst/>
            <a:gdLst>
              <a:gd name="connsiteX0" fmla="*/ 3466434 w 3872006"/>
              <a:gd name="connsiteY0" fmla="*/ 0 h 3321595"/>
              <a:gd name="connsiteX1" fmla="*/ 65800 w 3872006"/>
              <a:gd name="connsiteY1" fmla="*/ 0 h 3321595"/>
              <a:gd name="connsiteX2" fmla="*/ 0 w 3872006"/>
              <a:gd name="connsiteY2" fmla="*/ 59511 h 3321595"/>
              <a:gd name="connsiteX3" fmla="*/ 0 w 3872006"/>
              <a:gd name="connsiteY3" fmla="*/ 2518435 h 3321595"/>
              <a:gd name="connsiteX4" fmla="*/ 80122 w 3872006"/>
              <a:gd name="connsiteY4" fmla="*/ 2618704 h 3321595"/>
              <a:gd name="connsiteX5" fmla="*/ 1549501 w 3872006"/>
              <a:gd name="connsiteY5" fmla="*/ 3321595 h 3321595"/>
              <a:gd name="connsiteX6" fmla="*/ 2796711 w 3872006"/>
              <a:gd name="connsiteY6" fmla="*/ 2749441 h 3321595"/>
              <a:gd name="connsiteX7" fmla="*/ 2948494 w 3872006"/>
              <a:gd name="connsiteY7" fmla="*/ 2635829 h 3321595"/>
              <a:gd name="connsiteX8" fmla="*/ 3638840 w 3872006"/>
              <a:gd name="connsiteY8" fmla="*/ 2041901 h 3321595"/>
              <a:gd name="connsiteX9" fmla="*/ 3872006 w 3872006"/>
              <a:gd name="connsiteY9" fmla="*/ 1404055 h 3321595"/>
              <a:gd name="connsiteX10" fmla="*/ 3467973 w 3872006"/>
              <a:gd name="connsiteY10" fmla="*/ 1974 h 332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2006" h="3321595">
                <a:moveTo>
                  <a:pt x="3466434" y="0"/>
                </a:moveTo>
                <a:lnTo>
                  <a:pt x="65800" y="0"/>
                </a:lnTo>
                <a:lnTo>
                  <a:pt x="0" y="59511"/>
                </a:lnTo>
                <a:lnTo>
                  <a:pt x="0" y="2518435"/>
                </a:lnTo>
                <a:lnTo>
                  <a:pt x="80122" y="2618704"/>
                </a:lnTo>
                <a:cubicBezTo>
                  <a:pt x="490323" y="3108658"/>
                  <a:pt x="942414" y="3321595"/>
                  <a:pt x="1549501" y="3321595"/>
                </a:cubicBezTo>
                <a:cubicBezTo>
                  <a:pt x="2004852" y="3321595"/>
                  <a:pt x="2338950" y="3095023"/>
                  <a:pt x="2796711" y="2749441"/>
                </a:cubicBezTo>
                <a:cubicBezTo>
                  <a:pt x="2847850" y="2710827"/>
                  <a:pt x="2898991" y="2672676"/>
                  <a:pt x="2948494" y="2635829"/>
                </a:cubicBezTo>
                <a:cubicBezTo>
                  <a:pt x="3216812" y="2435869"/>
                  <a:pt x="3470203" y="2246981"/>
                  <a:pt x="3638840" y="2041901"/>
                </a:cubicBezTo>
                <a:cubicBezTo>
                  <a:pt x="3800062" y="1845849"/>
                  <a:pt x="3872006" y="1649145"/>
                  <a:pt x="3872006" y="1404055"/>
                </a:cubicBezTo>
                <a:cubicBezTo>
                  <a:pt x="3872006" y="866538"/>
                  <a:pt x="3729694" y="376466"/>
                  <a:pt x="3467973" y="197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F5BC3D56-7191-4F9F-BE89-BF3E66D0BC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71504" y="0"/>
            <a:ext cx="4120496" cy="3411460"/>
          </a:xfrm>
          <a:custGeom>
            <a:avLst/>
            <a:gdLst>
              <a:gd name="connsiteX0" fmla="*/ 3564894 w 3904481"/>
              <a:gd name="connsiteY0" fmla="*/ 0 h 3411460"/>
              <a:gd name="connsiteX1" fmla="*/ 0 w 3904481"/>
              <a:gd name="connsiteY1" fmla="*/ 0 h 3411460"/>
              <a:gd name="connsiteX2" fmla="*/ 0 w 3904481"/>
              <a:gd name="connsiteY2" fmla="*/ 2659993 h 3411460"/>
              <a:gd name="connsiteX3" fmla="*/ 1876 w 3904481"/>
              <a:gd name="connsiteY3" fmla="*/ 2662425 h 3411460"/>
              <a:gd name="connsiteX4" fmla="*/ 1514161 w 3904481"/>
              <a:gd name="connsiteY4" fmla="*/ 3411460 h 3411460"/>
              <a:gd name="connsiteX5" fmla="*/ 2797788 w 3904481"/>
              <a:gd name="connsiteY5" fmla="*/ 2801744 h 3411460"/>
              <a:gd name="connsiteX6" fmla="*/ 2954004 w 3904481"/>
              <a:gd name="connsiteY6" fmla="*/ 2680673 h 3411460"/>
              <a:gd name="connsiteX7" fmla="*/ 3664508 w 3904481"/>
              <a:gd name="connsiteY7" fmla="*/ 2047754 h 3411460"/>
              <a:gd name="connsiteX8" fmla="*/ 3904481 w 3904481"/>
              <a:gd name="connsiteY8" fmla="*/ 1368033 h 3411460"/>
              <a:gd name="connsiteX9" fmla="*/ 3596499 w 3904481"/>
              <a:gd name="connsiteY9" fmla="*/ 52268 h 34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04481" h="3411460">
                <a:moveTo>
                  <a:pt x="3564894" y="0"/>
                </a:moveTo>
                <a:lnTo>
                  <a:pt x="0" y="0"/>
                </a:lnTo>
                <a:lnTo>
                  <a:pt x="0" y="2659993"/>
                </a:lnTo>
                <a:lnTo>
                  <a:pt x="1876" y="2662425"/>
                </a:lnTo>
                <a:cubicBezTo>
                  <a:pt x="424055" y="3184544"/>
                  <a:pt x="889346" y="3411460"/>
                  <a:pt x="1514161" y="3411460"/>
                </a:cubicBezTo>
                <a:cubicBezTo>
                  <a:pt x="1982808" y="3411460"/>
                  <a:pt x="2326661" y="3170014"/>
                  <a:pt x="2797788" y="2801744"/>
                </a:cubicBezTo>
                <a:cubicBezTo>
                  <a:pt x="2850420" y="2760595"/>
                  <a:pt x="2903054" y="2719940"/>
                  <a:pt x="2954004" y="2680673"/>
                </a:cubicBezTo>
                <a:cubicBezTo>
                  <a:pt x="3230156" y="2467586"/>
                  <a:pt x="3490946" y="2266297"/>
                  <a:pt x="3664508" y="2047754"/>
                </a:cubicBezTo>
                <a:cubicBezTo>
                  <a:pt x="3830437" y="1838832"/>
                  <a:pt x="3904481" y="1629214"/>
                  <a:pt x="3904481" y="1368033"/>
                </a:cubicBezTo>
                <a:cubicBezTo>
                  <a:pt x="3904481" y="877057"/>
                  <a:pt x="3796872" y="423228"/>
                  <a:pt x="3596499" y="52268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928752"/>
              </p:ext>
            </p:extLst>
          </p:nvPr>
        </p:nvGraphicFramePr>
        <p:xfrm>
          <a:off x="624000" y="3958501"/>
          <a:ext cx="10944000" cy="28610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36000">
                  <a:extLst>
                    <a:ext uri="{9D8B030D-6E8A-4147-A177-3AD203B41FA5}">
                      <a16:colId xmlns:a16="http://schemas.microsoft.com/office/drawing/2014/main" val="1643312965"/>
                    </a:ext>
                  </a:extLst>
                </a:gridCol>
                <a:gridCol w="2736000">
                  <a:extLst>
                    <a:ext uri="{9D8B030D-6E8A-4147-A177-3AD203B41FA5}">
                      <a16:colId xmlns:a16="http://schemas.microsoft.com/office/drawing/2014/main" val="1721182633"/>
                    </a:ext>
                  </a:extLst>
                </a:gridCol>
                <a:gridCol w="2736000">
                  <a:extLst>
                    <a:ext uri="{9D8B030D-6E8A-4147-A177-3AD203B41FA5}">
                      <a16:colId xmlns:a16="http://schemas.microsoft.com/office/drawing/2014/main" val="3374588407"/>
                    </a:ext>
                  </a:extLst>
                </a:gridCol>
                <a:gridCol w="2736000">
                  <a:extLst>
                    <a:ext uri="{9D8B030D-6E8A-4147-A177-3AD203B41FA5}">
                      <a16:colId xmlns:a16="http://schemas.microsoft.com/office/drawing/2014/main" val="91319114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自主學習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桌遊與人生</a:t>
                      </a:r>
                      <a:endParaRPr lang="zh-TW" altLang="en-US" sz="20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電影欣賞</a:t>
                      </a:r>
                      <a:endParaRPr lang="zh-TW" altLang="en-US" sz="20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看影片學英文</a:t>
                      </a:r>
                      <a:endParaRPr lang="zh-TW" altLang="en-US" sz="20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115004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手機創意攝影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色鉛筆著色紓壓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網路管理與應用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手機創意影片製作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127786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藝術療法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書法入門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書畫創作與欣賞入門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復古的浪漫</a:t>
                      </a:r>
                      <a:r>
                        <a:rPr lang="en-US" altLang="zh-TW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東西方神話</a:t>
                      </a:r>
                      <a:endParaRPr lang="en-US" altLang="zh-TW" sz="20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090361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重量訓練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美麗綠世界</a:t>
                      </a:r>
                      <a:endParaRPr lang="zh-TW" altLang="en-US" sz="20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能量療法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冤獄救援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000895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電影中的性別意識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白蛇傳劇本創作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紅樓夢概論</a:t>
                      </a:r>
                      <a:endParaRPr lang="zh-TW" altLang="en-US" sz="20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0" kern="120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836159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8296"/>
              </p:ext>
            </p:extLst>
          </p:nvPr>
        </p:nvGraphicFramePr>
        <p:xfrm>
          <a:off x="624000" y="908122"/>
          <a:ext cx="10944000" cy="2861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736000">
                  <a:extLst>
                    <a:ext uri="{9D8B030D-6E8A-4147-A177-3AD203B41FA5}">
                      <a16:colId xmlns:a16="http://schemas.microsoft.com/office/drawing/2014/main" val="1720199870"/>
                    </a:ext>
                  </a:extLst>
                </a:gridCol>
                <a:gridCol w="2736000">
                  <a:extLst>
                    <a:ext uri="{9D8B030D-6E8A-4147-A177-3AD203B41FA5}">
                      <a16:colId xmlns:a16="http://schemas.microsoft.com/office/drawing/2014/main" val="677265145"/>
                    </a:ext>
                  </a:extLst>
                </a:gridCol>
                <a:gridCol w="2736000">
                  <a:extLst>
                    <a:ext uri="{9D8B030D-6E8A-4147-A177-3AD203B41FA5}">
                      <a16:colId xmlns:a16="http://schemas.microsoft.com/office/drawing/2014/main" val="678776685"/>
                    </a:ext>
                  </a:extLst>
                </a:gridCol>
                <a:gridCol w="2736000">
                  <a:extLst>
                    <a:ext uri="{9D8B030D-6E8A-4147-A177-3AD203B41FA5}">
                      <a16:colId xmlns:a16="http://schemas.microsoft.com/office/drawing/2014/main" val="348388815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自主學習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桌遊與人生</a:t>
                      </a:r>
                      <a:endParaRPr lang="zh-TW" altLang="en-US" sz="20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電影欣賞</a:t>
                      </a:r>
                      <a:endParaRPr lang="zh-TW" altLang="en-US" sz="20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看影片學英文</a:t>
                      </a:r>
                      <a:endParaRPr lang="zh-TW" altLang="en-US" sz="20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864339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手機創意攝影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色鉛筆著色紓壓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網路管理與應用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手機創意影片製作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84809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藝術療法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書法入門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書畫創作與欣賞入門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復古的浪漫</a:t>
                      </a:r>
                      <a:r>
                        <a:rPr lang="en-US" altLang="zh-TW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東西方神話</a:t>
                      </a:r>
                      <a:endParaRPr lang="en-US" altLang="zh-TW" sz="20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982032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重量訓練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美麗綠世界</a:t>
                      </a:r>
                      <a:endParaRPr lang="zh-TW" altLang="en-US" sz="20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能量療法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冤獄救援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092192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電影中的性別意識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白蛇傳劇本創作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心理測驗的虛虛實實</a:t>
                      </a:r>
                      <a:endParaRPr lang="zh-TW" altLang="en-US" sz="20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0" kern="120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9813226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156755" y="183153"/>
            <a:ext cx="1485434" cy="584775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二年級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9905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29BB8358-674B-43B4-A5A5-17176D197E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4937" y="0"/>
            <a:ext cx="3997527" cy="2646947"/>
          </a:xfrm>
          <a:custGeom>
            <a:avLst/>
            <a:gdLst>
              <a:gd name="connsiteX0" fmla="*/ 294151 w 4013331"/>
              <a:gd name="connsiteY0" fmla="*/ 0 h 2742133"/>
              <a:gd name="connsiteX1" fmla="*/ 3844057 w 4013331"/>
              <a:gd name="connsiteY1" fmla="*/ 0 h 2742133"/>
              <a:gd name="connsiteX2" fmla="*/ 3892490 w 4013331"/>
              <a:gd name="connsiteY2" fmla="*/ 131440 h 2742133"/>
              <a:gd name="connsiteX3" fmla="*/ 4013331 w 4013331"/>
              <a:gd name="connsiteY3" fmla="*/ 941251 h 2742133"/>
              <a:gd name="connsiteX4" fmla="*/ 3804827 w 4013331"/>
              <a:gd name="connsiteY4" fmla="*/ 1540292 h 2742133"/>
              <a:gd name="connsiteX5" fmla="*/ 3187498 w 4013331"/>
              <a:gd name="connsiteY5" fmla="*/ 2098087 h 2742133"/>
              <a:gd name="connsiteX6" fmla="*/ 3051769 w 4013331"/>
              <a:gd name="connsiteY6" fmla="*/ 2204787 h 2742133"/>
              <a:gd name="connsiteX7" fmla="*/ 1936476 w 4013331"/>
              <a:gd name="connsiteY7" fmla="*/ 2742133 h 2742133"/>
              <a:gd name="connsiteX8" fmla="*/ 467303 w 4013331"/>
              <a:gd name="connsiteY8" fmla="*/ 1868695 h 2742133"/>
              <a:gd name="connsiteX9" fmla="*/ 310732 w 4013331"/>
              <a:gd name="connsiteY9" fmla="*/ 1645244 h 2742133"/>
              <a:gd name="connsiteX10" fmla="*/ 0 w 4013331"/>
              <a:gd name="connsiteY10" fmla="*/ 941251 h 2742133"/>
              <a:gd name="connsiteX11" fmla="*/ 187749 w 4013331"/>
              <a:gd name="connsiteY11" fmla="*/ 183076 h 2742133"/>
              <a:gd name="connsiteX12" fmla="*/ 288888 w 4013331"/>
              <a:gd name="connsiteY12" fmla="*/ 7329 h 274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13331" h="2742133">
                <a:moveTo>
                  <a:pt x="294151" y="0"/>
                </a:moveTo>
                <a:lnTo>
                  <a:pt x="3844057" y="0"/>
                </a:lnTo>
                <a:lnTo>
                  <a:pt x="3892490" y="131440"/>
                </a:lnTo>
                <a:cubicBezTo>
                  <a:pt x="3971777" y="378867"/>
                  <a:pt x="4013331" y="652783"/>
                  <a:pt x="4013331" y="941251"/>
                </a:cubicBezTo>
                <a:cubicBezTo>
                  <a:pt x="4013331" y="1171430"/>
                  <a:pt x="3948997" y="1356167"/>
                  <a:pt x="3804827" y="1540292"/>
                </a:cubicBezTo>
                <a:cubicBezTo>
                  <a:pt x="3654026" y="1732895"/>
                  <a:pt x="3427436" y="1910292"/>
                  <a:pt x="3187498" y="2098087"/>
                </a:cubicBezTo>
                <a:cubicBezTo>
                  <a:pt x="3143231" y="2132693"/>
                  <a:pt x="3097499" y="2168522"/>
                  <a:pt x="3051769" y="2204787"/>
                </a:cubicBezTo>
                <a:cubicBezTo>
                  <a:pt x="2642425" y="2529345"/>
                  <a:pt x="2343664" y="2742133"/>
                  <a:pt x="1936476" y="2742133"/>
                </a:cubicBezTo>
                <a:cubicBezTo>
                  <a:pt x="1316045" y="2742133"/>
                  <a:pt x="876647" y="2480932"/>
                  <a:pt x="467303" y="1868695"/>
                </a:cubicBezTo>
                <a:cubicBezTo>
                  <a:pt x="413736" y="1788559"/>
                  <a:pt x="361372" y="1715679"/>
                  <a:pt x="310732" y="1645244"/>
                </a:cubicBezTo>
                <a:cubicBezTo>
                  <a:pt x="100850" y="1353195"/>
                  <a:pt x="0" y="1201315"/>
                  <a:pt x="0" y="941251"/>
                </a:cubicBezTo>
                <a:cubicBezTo>
                  <a:pt x="0" y="683021"/>
                  <a:pt x="63214" y="427935"/>
                  <a:pt x="187749" y="183076"/>
                </a:cubicBezTo>
                <a:cubicBezTo>
                  <a:pt x="218215" y="123194"/>
                  <a:pt x="251953" y="64578"/>
                  <a:pt x="288888" y="73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3C9C3854-C672-47D2-8FD3-15A88F6CE9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02" y="0"/>
            <a:ext cx="4244813" cy="2866417"/>
          </a:xfrm>
          <a:custGeom>
            <a:avLst/>
            <a:gdLst>
              <a:gd name="connsiteX0" fmla="*/ 237339 w 4130517"/>
              <a:gd name="connsiteY0" fmla="*/ 0 h 2806419"/>
              <a:gd name="connsiteX1" fmla="*/ 3997489 w 4130517"/>
              <a:gd name="connsiteY1" fmla="*/ 0 h 2806419"/>
              <a:gd name="connsiteX2" fmla="*/ 4006148 w 4130517"/>
              <a:gd name="connsiteY2" fmla="*/ 24333 h 2806419"/>
              <a:gd name="connsiteX3" fmla="*/ 4130517 w 4130517"/>
              <a:gd name="connsiteY3" fmla="*/ 887307 h 2806419"/>
              <a:gd name="connsiteX4" fmla="*/ 3915925 w 4130517"/>
              <a:gd name="connsiteY4" fmla="*/ 1525677 h 2806419"/>
              <a:gd name="connsiteX5" fmla="*/ 3280571 w 4130517"/>
              <a:gd name="connsiteY5" fmla="*/ 2120090 h 2806419"/>
              <a:gd name="connsiteX6" fmla="*/ 3140878 w 4130517"/>
              <a:gd name="connsiteY6" fmla="*/ 2233796 h 2806419"/>
              <a:gd name="connsiteX7" fmla="*/ 1993019 w 4130517"/>
              <a:gd name="connsiteY7" fmla="*/ 2806419 h 2806419"/>
              <a:gd name="connsiteX8" fmla="*/ 480948 w 4130517"/>
              <a:gd name="connsiteY8" fmla="*/ 1875638 h 2806419"/>
              <a:gd name="connsiteX9" fmla="*/ 319805 w 4130517"/>
              <a:gd name="connsiteY9" fmla="*/ 1637519 h 2806419"/>
              <a:gd name="connsiteX10" fmla="*/ 0 w 4130517"/>
              <a:gd name="connsiteY10" fmla="*/ 887307 h 2806419"/>
              <a:gd name="connsiteX11" fmla="*/ 193231 w 4130517"/>
              <a:gd name="connsiteY11" fmla="*/ 79360 h 280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0517" h="2806419">
                <a:moveTo>
                  <a:pt x="237339" y="0"/>
                </a:moveTo>
                <a:lnTo>
                  <a:pt x="3997489" y="0"/>
                </a:lnTo>
                <a:lnTo>
                  <a:pt x="4006148" y="24333"/>
                </a:lnTo>
                <a:cubicBezTo>
                  <a:pt x="4087750" y="288004"/>
                  <a:pt x="4130517" y="579903"/>
                  <a:pt x="4130517" y="887307"/>
                </a:cubicBezTo>
                <a:cubicBezTo>
                  <a:pt x="4130517" y="1132599"/>
                  <a:pt x="4064304" y="1329464"/>
                  <a:pt x="3915925" y="1525677"/>
                </a:cubicBezTo>
                <a:cubicBezTo>
                  <a:pt x="3760721" y="1730924"/>
                  <a:pt x="3527514" y="1919967"/>
                  <a:pt x="3280571" y="2120090"/>
                </a:cubicBezTo>
                <a:cubicBezTo>
                  <a:pt x="3235011" y="2156968"/>
                  <a:pt x="3187944" y="2195151"/>
                  <a:pt x="3140878" y="2233796"/>
                </a:cubicBezTo>
                <a:cubicBezTo>
                  <a:pt x="2719582" y="2579662"/>
                  <a:pt x="2412097" y="2806419"/>
                  <a:pt x="1993019" y="2806419"/>
                </a:cubicBezTo>
                <a:cubicBezTo>
                  <a:pt x="1354472" y="2806419"/>
                  <a:pt x="902244" y="2528070"/>
                  <a:pt x="480948" y="1875638"/>
                </a:cubicBezTo>
                <a:cubicBezTo>
                  <a:pt x="425816" y="1790244"/>
                  <a:pt x="371924" y="1712578"/>
                  <a:pt x="319805" y="1637519"/>
                </a:cubicBezTo>
                <a:cubicBezTo>
                  <a:pt x="103795" y="1326296"/>
                  <a:pt x="0" y="1164446"/>
                  <a:pt x="0" y="887307"/>
                </a:cubicBezTo>
                <a:cubicBezTo>
                  <a:pt x="0" y="612125"/>
                  <a:pt x="65060" y="340293"/>
                  <a:pt x="193231" y="7936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7BDAD10-B932-49BE-90F5-62EB2FE01F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95863" y="0"/>
            <a:ext cx="4584032" cy="3020235"/>
          </a:xfrm>
          <a:custGeom>
            <a:avLst/>
            <a:gdLst>
              <a:gd name="connsiteX0" fmla="*/ 208215 w 4389519"/>
              <a:gd name="connsiteY0" fmla="*/ 0 h 2916937"/>
              <a:gd name="connsiteX1" fmla="*/ 4284014 w 4389519"/>
              <a:gd name="connsiteY1" fmla="*/ 0 h 2916937"/>
              <a:gd name="connsiteX2" fmla="*/ 4335794 w 4389519"/>
              <a:gd name="connsiteY2" fmla="*/ 207911 h 2916937"/>
              <a:gd name="connsiteX3" fmla="*/ 4376420 w 4389519"/>
              <a:gd name="connsiteY3" fmla="*/ 1078865 h 2916937"/>
              <a:gd name="connsiteX4" fmla="*/ 4090147 w 4389519"/>
              <a:gd name="connsiteY4" fmla="*/ 1734728 h 2916937"/>
              <a:gd name="connsiteX5" fmla="*/ 3362552 w 4389519"/>
              <a:gd name="connsiteY5" fmla="*/ 2305097 h 2916937"/>
              <a:gd name="connsiteX6" fmla="*/ 3204152 w 4389519"/>
              <a:gd name="connsiteY6" fmla="*/ 2412521 h 2916937"/>
              <a:gd name="connsiteX7" fmla="*/ 1936072 w 4389519"/>
              <a:gd name="connsiteY7" fmla="*/ 2912360 h 2916937"/>
              <a:gd name="connsiteX8" fmla="*/ 421690 w 4389519"/>
              <a:gd name="connsiteY8" fmla="*/ 1787063 h 2916937"/>
              <a:gd name="connsiteX9" fmla="*/ 273167 w 4389519"/>
              <a:gd name="connsiteY9" fmla="*/ 1520080 h 2916937"/>
              <a:gd name="connsiteX10" fmla="*/ 4118 w 4389519"/>
              <a:gd name="connsiteY10" fmla="*/ 696338 h 2916937"/>
              <a:gd name="connsiteX11" fmla="*/ 175984 w 4389519"/>
              <a:gd name="connsiteY11" fmla="*/ 60381 h 291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519" h="2916937">
                <a:moveTo>
                  <a:pt x="208215" y="0"/>
                </a:moveTo>
                <a:lnTo>
                  <a:pt x="4284014" y="0"/>
                </a:lnTo>
                <a:lnTo>
                  <a:pt x="4335794" y="207911"/>
                </a:lnTo>
                <a:cubicBezTo>
                  <a:pt x="4388748" y="479686"/>
                  <a:pt x="4403109" y="773803"/>
                  <a:pt x="4376420" y="1078865"/>
                </a:cubicBezTo>
                <a:cubicBezTo>
                  <a:pt x="4353703" y="1338514"/>
                  <a:pt x="4265383" y="1540772"/>
                  <a:pt x="4090147" y="1734728"/>
                </a:cubicBezTo>
                <a:cubicBezTo>
                  <a:pt x="3906850" y="1937616"/>
                  <a:pt x="3642485" y="2116128"/>
                  <a:pt x="3362552" y="2305097"/>
                </a:cubicBezTo>
                <a:cubicBezTo>
                  <a:pt x="3310910" y="2339914"/>
                  <a:pt x="3257553" y="2375972"/>
                  <a:pt x="3204152" y="2412521"/>
                </a:cubicBezTo>
                <a:cubicBezTo>
                  <a:pt x="2726165" y="2739616"/>
                  <a:pt x="2379682" y="2951171"/>
                  <a:pt x="1936072" y="2912360"/>
                </a:cubicBezTo>
                <a:cubicBezTo>
                  <a:pt x="1260148" y="2853224"/>
                  <a:pt x="807225" y="2516700"/>
                  <a:pt x="421690" y="1787063"/>
                </a:cubicBezTo>
                <a:cubicBezTo>
                  <a:pt x="371240" y="1691563"/>
                  <a:pt x="321385" y="1604361"/>
                  <a:pt x="273167" y="1520080"/>
                </a:cubicBezTo>
                <a:cubicBezTo>
                  <a:pt x="73334" y="1170636"/>
                  <a:pt x="-21548" y="989700"/>
                  <a:pt x="4118" y="696338"/>
                </a:cubicBezTo>
                <a:cubicBezTo>
                  <a:pt x="23232" y="477870"/>
                  <a:pt x="80908" y="264786"/>
                  <a:pt x="175984" y="60381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B090661F-2489-493D-8C0B-E7617E36F5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76470"/>
            <a:ext cx="4211054" cy="5181530"/>
          </a:xfrm>
          <a:custGeom>
            <a:avLst/>
            <a:gdLst>
              <a:gd name="connsiteX0" fmla="*/ 1155130 w 4174269"/>
              <a:gd name="connsiteY0" fmla="*/ 990 h 5181455"/>
              <a:gd name="connsiteX1" fmla="*/ 2396955 w 4174269"/>
              <a:gd name="connsiteY1" fmla="*/ 367328 h 5181455"/>
              <a:gd name="connsiteX2" fmla="*/ 3827960 w 4174269"/>
              <a:gd name="connsiteY2" fmla="*/ 4749328 h 5181455"/>
              <a:gd name="connsiteX3" fmla="*/ 3561502 w 4174269"/>
              <a:gd name="connsiteY3" fmla="*/ 5090948 h 5181455"/>
              <a:gd name="connsiteX4" fmla="*/ 3452726 w 4174269"/>
              <a:gd name="connsiteY4" fmla="*/ 5181455 h 5181455"/>
              <a:gd name="connsiteX5" fmla="*/ 0 w 4174269"/>
              <a:gd name="connsiteY5" fmla="*/ 5181455 h 5181455"/>
              <a:gd name="connsiteX6" fmla="*/ 0 w 4174269"/>
              <a:gd name="connsiteY6" fmla="*/ 251605 h 5181455"/>
              <a:gd name="connsiteX7" fmla="*/ 157396 w 4174269"/>
              <a:gd name="connsiteY7" fmla="*/ 182600 h 5181455"/>
              <a:gd name="connsiteX8" fmla="*/ 1155130 w 4174269"/>
              <a:gd name="connsiteY8" fmla="*/ 990 h 518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4269" h="5181455">
                <a:moveTo>
                  <a:pt x="1155130" y="990"/>
                </a:moveTo>
                <a:cubicBezTo>
                  <a:pt x="1564667" y="12730"/>
                  <a:pt x="1984593" y="129250"/>
                  <a:pt x="2396955" y="367328"/>
                </a:cubicBezTo>
                <a:cubicBezTo>
                  <a:pt x="3871760" y="1218807"/>
                  <a:pt x="4678347" y="3276416"/>
                  <a:pt x="3827960" y="4749328"/>
                </a:cubicBezTo>
                <a:cubicBezTo>
                  <a:pt x="3748235" y="4887417"/>
                  <a:pt x="3658928" y="4998272"/>
                  <a:pt x="3561502" y="5090948"/>
                </a:cubicBezTo>
                <a:lnTo>
                  <a:pt x="3452726" y="5181455"/>
                </a:lnTo>
                <a:lnTo>
                  <a:pt x="0" y="5181455"/>
                </a:lnTo>
                <a:lnTo>
                  <a:pt x="0" y="251605"/>
                </a:lnTo>
                <a:lnTo>
                  <a:pt x="157396" y="182600"/>
                </a:lnTo>
                <a:cubicBezTo>
                  <a:pt x="475610" y="54980"/>
                  <a:pt x="811718" y="-8854"/>
                  <a:pt x="1155130" y="9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ABC9DE1A-348A-4AB0-8550-64E0B9AEF0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27554"/>
            <a:ext cx="4611389" cy="5530446"/>
          </a:xfrm>
          <a:custGeom>
            <a:avLst/>
            <a:gdLst>
              <a:gd name="connsiteX0" fmla="*/ 948905 w 4259808"/>
              <a:gd name="connsiteY0" fmla="*/ 1556 h 5510713"/>
              <a:gd name="connsiteX1" fmla="*/ 2304106 w 4259808"/>
              <a:gd name="connsiteY1" fmla="*/ 405867 h 5510713"/>
              <a:gd name="connsiteX2" fmla="*/ 3890982 w 4259808"/>
              <a:gd name="connsiteY2" fmla="*/ 5156588 h 5510713"/>
              <a:gd name="connsiteX3" fmla="*/ 3680329 w 4259808"/>
              <a:gd name="connsiteY3" fmla="*/ 5445948 h 5510713"/>
              <a:gd name="connsiteX4" fmla="*/ 3616504 w 4259808"/>
              <a:gd name="connsiteY4" fmla="*/ 5510713 h 5510713"/>
              <a:gd name="connsiteX5" fmla="*/ 0 w 4259808"/>
              <a:gd name="connsiteY5" fmla="*/ 5510713 h 5510713"/>
              <a:gd name="connsiteX6" fmla="*/ 0 w 4259808"/>
              <a:gd name="connsiteY6" fmla="*/ 144797 h 5510713"/>
              <a:gd name="connsiteX7" fmla="*/ 164164 w 4259808"/>
              <a:gd name="connsiteY7" fmla="*/ 92266 h 5510713"/>
              <a:gd name="connsiteX8" fmla="*/ 948905 w 4259808"/>
              <a:gd name="connsiteY8" fmla="*/ 1556 h 551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808" h="5510713">
                <a:moveTo>
                  <a:pt x="948905" y="1556"/>
                </a:moveTo>
                <a:cubicBezTo>
                  <a:pt x="1395136" y="16867"/>
                  <a:pt x="1853354" y="145625"/>
                  <a:pt x="2304106" y="405867"/>
                </a:cubicBezTo>
                <a:cubicBezTo>
                  <a:pt x="3916211" y="1336616"/>
                  <a:pt x="4808028" y="3568218"/>
                  <a:pt x="3890982" y="5156588"/>
                </a:cubicBezTo>
                <a:cubicBezTo>
                  <a:pt x="3826502" y="5268272"/>
                  <a:pt x="3756052" y="5363347"/>
                  <a:pt x="3680329" y="5445948"/>
                </a:cubicBezTo>
                <a:lnTo>
                  <a:pt x="3616504" y="5510713"/>
                </a:lnTo>
                <a:lnTo>
                  <a:pt x="0" y="5510713"/>
                </a:lnTo>
                <a:lnTo>
                  <a:pt x="0" y="144797"/>
                </a:lnTo>
                <a:lnTo>
                  <a:pt x="164164" y="92266"/>
                </a:lnTo>
                <a:cubicBezTo>
                  <a:pt x="418657" y="23914"/>
                  <a:pt x="681631" y="-7614"/>
                  <a:pt x="948905" y="1556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EBD0AE1F-A0FC-49FC-A682-A5947011A6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20060"/>
            <a:ext cx="4406602" cy="5337940"/>
          </a:xfrm>
          <a:custGeom>
            <a:avLst/>
            <a:gdLst>
              <a:gd name="connsiteX0" fmla="*/ 812878 w 4029221"/>
              <a:gd name="connsiteY0" fmla="*/ 840 h 5265194"/>
              <a:gd name="connsiteX1" fmla="*/ 960980 w 4029221"/>
              <a:gd name="connsiteY1" fmla="*/ 1442 h 5265194"/>
              <a:gd name="connsiteX2" fmla="*/ 2216856 w 4029221"/>
              <a:gd name="connsiteY2" fmla="*/ 376120 h 5265194"/>
              <a:gd name="connsiteX3" fmla="*/ 3687427 w 4029221"/>
              <a:gd name="connsiteY3" fmla="*/ 4778650 h 5265194"/>
              <a:gd name="connsiteX4" fmla="*/ 3267677 w 4029221"/>
              <a:gd name="connsiteY4" fmla="*/ 5245601 h 5265194"/>
              <a:gd name="connsiteX5" fmla="*/ 3237167 w 4029221"/>
              <a:gd name="connsiteY5" fmla="*/ 5265194 h 5265194"/>
              <a:gd name="connsiteX6" fmla="*/ 0 w 4029221"/>
              <a:gd name="connsiteY6" fmla="*/ 5265194 h 5265194"/>
              <a:gd name="connsiteX7" fmla="*/ 0 w 4029221"/>
              <a:gd name="connsiteY7" fmla="*/ 162790 h 5265194"/>
              <a:gd name="connsiteX8" fmla="*/ 58408 w 4029221"/>
              <a:gd name="connsiteY8" fmla="*/ 139352 h 5265194"/>
              <a:gd name="connsiteX9" fmla="*/ 812878 w 4029221"/>
              <a:gd name="connsiteY9" fmla="*/ 840 h 526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9221" h="5265194">
                <a:moveTo>
                  <a:pt x="812878" y="840"/>
                </a:moveTo>
                <a:cubicBezTo>
                  <a:pt x="862065" y="-449"/>
                  <a:pt x="911443" y="-258"/>
                  <a:pt x="960980" y="1442"/>
                </a:cubicBezTo>
                <a:cubicBezTo>
                  <a:pt x="1374507" y="15631"/>
                  <a:pt x="1799140" y="134952"/>
                  <a:pt x="2216856" y="376120"/>
                </a:cubicBezTo>
                <a:cubicBezTo>
                  <a:pt x="3710806" y="1238652"/>
                  <a:pt x="4537261" y="3306696"/>
                  <a:pt x="3687427" y="4778650"/>
                </a:cubicBezTo>
                <a:cubicBezTo>
                  <a:pt x="3567917" y="4985647"/>
                  <a:pt x="3426282" y="5131074"/>
                  <a:pt x="3267677" y="5245601"/>
                </a:cubicBezTo>
                <a:lnTo>
                  <a:pt x="3237167" y="5265194"/>
                </a:lnTo>
                <a:lnTo>
                  <a:pt x="0" y="5265194"/>
                </a:lnTo>
                <a:lnTo>
                  <a:pt x="0" y="162790"/>
                </a:lnTo>
                <a:lnTo>
                  <a:pt x="58408" y="139352"/>
                </a:lnTo>
                <a:cubicBezTo>
                  <a:pt x="301661" y="55163"/>
                  <a:pt x="554646" y="7607"/>
                  <a:pt x="812878" y="84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34E10184-A355-442D-9021-64F9350543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577" y="-1"/>
            <a:ext cx="4366423" cy="3629533"/>
          </a:xfrm>
          <a:custGeom>
            <a:avLst/>
            <a:gdLst>
              <a:gd name="connsiteX0" fmla="*/ 305212 w 4069058"/>
              <a:gd name="connsiteY0" fmla="*/ 0 h 3547008"/>
              <a:gd name="connsiteX1" fmla="*/ 4069058 w 4069058"/>
              <a:gd name="connsiteY1" fmla="*/ 0 h 3547008"/>
              <a:gd name="connsiteX2" fmla="*/ 4069058 w 4069058"/>
              <a:gd name="connsiteY2" fmla="*/ 2865785 h 3547008"/>
              <a:gd name="connsiteX3" fmla="*/ 3996814 w 4069058"/>
              <a:gd name="connsiteY3" fmla="*/ 2947457 h 3547008"/>
              <a:gd name="connsiteX4" fmla="*/ 2732780 w 4069058"/>
              <a:gd name="connsiteY4" fmla="*/ 3541640 h 3547008"/>
              <a:gd name="connsiteX5" fmla="*/ 1317550 w 4069058"/>
              <a:gd name="connsiteY5" fmla="*/ 3015110 h 3547008"/>
              <a:gd name="connsiteX6" fmla="*/ 1140977 w 4069058"/>
              <a:gd name="connsiteY6" fmla="*/ 2901419 h 3547008"/>
              <a:gd name="connsiteX7" fmla="*/ 330269 w 4069058"/>
              <a:gd name="connsiteY7" fmla="*/ 2297252 h 3547008"/>
              <a:gd name="connsiteX8" fmla="*/ 13299 w 4069058"/>
              <a:gd name="connsiteY8" fmla="*/ 1599966 h 3547008"/>
              <a:gd name="connsiteX9" fmla="*/ 217457 w 4069058"/>
              <a:gd name="connsiteY9" fmla="*/ 178659 h 354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9058" h="3547008">
                <a:moveTo>
                  <a:pt x="305212" y="0"/>
                </a:moveTo>
                <a:lnTo>
                  <a:pt x="4069058" y="0"/>
                </a:lnTo>
                <a:lnTo>
                  <a:pt x="4069058" y="2865785"/>
                </a:lnTo>
                <a:lnTo>
                  <a:pt x="3996814" y="2947457"/>
                </a:lnTo>
                <a:cubicBezTo>
                  <a:pt x="3654887" y="3311545"/>
                  <a:pt x="3252443" y="3496175"/>
                  <a:pt x="2732780" y="3541640"/>
                </a:cubicBezTo>
                <a:cubicBezTo>
                  <a:pt x="2236701" y="3585041"/>
                  <a:pt x="1850359" y="3361306"/>
                  <a:pt x="1317550" y="3015110"/>
                </a:cubicBezTo>
                <a:cubicBezTo>
                  <a:pt x="1258026" y="2976425"/>
                  <a:pt x="1198546" y="2938265"/>
                  <a:pt x="1140977" y="2901419"/>
                </a:cubicBezTo>
                <a:cubicBezTo>
                  <a:pt x="828927" y="2701433"/>
                  <a:pt x="534230" y="2512513"/>
                  <a:pt x="330269" y="2297252"/>
                </a:cubicBezTo>
                <a:cubicBezTo>
                  <a:pt x="135278" y="2091465"/>
                  <a:pt x="37487" y="1876435"/>
                  <a:pt x="13299" y="1599966"/>
                </a:cubicBezTo>
                <a:cubicBezTo>
                  <a:pt x="-32170" y="1080250"/>
                  <a:pt x="39709" y="589889"/>
                  <a:pt x="217457" y="17865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F2AEA3E5-3383-4A2D-86B0-A1DC81C11E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53663" y="0"/>
            <a:ext cx="3938337" cy="3321595"/>
          </a:xfrm>
          <a:custGeom>
            <a:avLst/>
            <a:gdLst>
              <a:gd name="connsiteX0" fmla="*/ 3466434 w 3872006"/>
              <a:gd name="connsiteY0" fmla="*/ 0 h 3321595"/>
              <a:gd name="connsiteX1" fmla="*/ 65800 w 3872006"/>
              <a:gd name="connsiteY1" fmla="*/ 0 h 3321595"/>
              <a:gd name="connsiteX2" fmla="*/ 0 w 3872006"/>
              <a:gd name="connsiteY2" fmla="*/ 59511 h 3321595"/>
              <a:gd name="connsiteX3" fmla="*/ 0 w 3872006"/>
              <a:gd name="connsiteY3" fmla="*/ 2518435 h 3321595"/>
              <a:gd name="connsiteX4" fmla="*/ 80122 w 3872006"/>
              <a:gd name="connsiteY4" fmla="*/ 2618704 h 3321595"/>
              <a:gd name="connsiteX5" fmla="*/ 1549501 w 3872006"/>
              <a:gd name="connsiteY5" fmla="*/ 3321595 h 3321595"/>
              <a:gd name="connsiteX6" fmla="*/ 2796711 w 3872006"/>
              <a:gd name="connsiteY6" fmla="*/ 2749441 h 3321595"/>
              <a:gd name="connsiteX7" fmla="*/ 2948494 w 3872006"/>
              <a:gd name="connsiteY7" fmla="*/ 2635829 h 3321595"/>
              <a:gd name="connsiteX8" fmla="*/ 3638840 w 3872006"/>
              <a:gd name="connsiteY8" fmla="*/ 2041901 h 3321595"/>
              <a:gd name="connsiteX9" fmla="*/ 3872006 w 3872006"/>
              <a:gd name="connsiteY9" fmla="*/ 1404055 h 3321595"/>
              <a:gd name="connsiteX10" fmla="*/ 3467973 w 3872006"/>
              <a:gd name="connsiteY10" fmla="*/ 1974 h 332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2006" h="3321595">
                <a:moveTo>
                  <a:pt x="3466434" y="0"/>
                </a:moveTo>
                <a:lnTo>
                  <a:pt x="65800" y="0"/>
                </a:lnTo>
                <a:lnTo>
                  <a:pt x="0" y="59511"/>
                </a:lnTo>
                <a:lnTo>
                  <a:pt x="0" y="2518435"/>
                </a:lnTo>
                <a:lnTo>
                  <a:pt x="80122" y="2618704"/>
                </a:lnTo>
                <a:cubicBezTo>
                  <a:pt x="490323" y="3108658"/>
                  <a:pt x="942414" y="3321595"/>
                  <a:pt x="1549501" y="3321595"/>
                </a:cubicBezTo>
                <a:cubicBezTo>
                  <a:pt x="2004852" y="3321595"/>
                  <a:pt x="2338950" y="3095023"/>
                  <a:pt x="2796711" y="2749441"/>
                </a:cubicBezTo>
                <a:cubicBezTo>
                  <a:pt x="2847850" y="2710827"/>
                  <a:pt x="2898991" y="2672676"/>
                  <a:pt x="2948494" y="2635829"/>
                </a:cubicBezTo>
                <a:cubicBezTo>
                  <a:pt x="3216812" y="2435869"/>
                  <a:pt x="3470203" y="2246981"/>
                  <a:pt x="3638840" y="2041901"/>
                </a:cubicBezTo>
                <a:cubicBezTo>
                  <a:pt x="3800062" y="1845849"/>
                  <a:pt x="3872006" y="1649145"/>
                  <a:pt x="3872006" y="1404055"/>
                </a:cubicBezTo>
                <a:cubicBezTo>
                  <a:pt x="3872006" y="866538"/>
                  <a:pt x="3729694" y="376466"/>
                  <a:pt x="3467973" y="197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F5BC3D56-7191-4F9F-BE89-BF3E66D0BC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71504" y="0"/>
            <a:ext cx="4120496" cy="3411460"/>
          </a:xfrm>
          <a:custGeom>
            <a:avLst/>
            <a:gdLst>
              <a:gd name="connsiteX0" fmla="*/ 3564894 w 3904481"/>
              <a:gd name="connsiteY0" fmla="*/ 0 h 3411460"/>
              <a:gd name="connsiteX1" fmla="*/ 0 w 3904481"/>
              <a:gd name="connsiteY1" fmla="*/ 0 h 3411460"/>
              <a:gd name="connsiteX2" fmla="*/ 0 w 3904481"/>
              <a:gd name="connsiteY2" fmla="*/ 2659993 h 3411460"/>
              <a:gd name="connsiteX3" fmla="*/ 1876 w 3904481"/>
              <a:gd name="connsiteY3" fmla="*/ 2662425 h 3411460"/>
              <a:gd name="connsiteX4" fmla="*/ 1514161 w 3904481"/>
              <a:gd name="connsiteY4" fmla="*/ 3411460 h 3411460"/>
              <a:gd name="connsiteX5" fmla="*/ 2797788 w 3904481"/>
              <a:gd name="connsiteY5" fmla="*/ 2801744 h 3411460"/>
              <a:gd name="connsiteX6" fmla="*/ 2954004 w 3904481"/>
              <a:gd name="connsiteY6" fmla="*/ 2680673 h 3411460"/>
              <a:gd name="connsiteX7" fmla="*/ 3664508 w 3904481"/>
              <a:gd name="connsiteY7" fmla="*/ 2047754 h 3411460"/>
              <a:gd name="connsiteX8" fmla="*/ 3904481 w 3904481"/>
              <a:gd name="connsiteY8" fmla="*/ 1368033 h 3411460"/>
              <a:gd name="connsiteX9" fmla="*/ 3596499 w 3904481"/>
              <a:gd name="connsiteY9" fmla="*/ 52268 h 34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04481" h="3411460">
                <a:moveTo>
                  <a:pt x="3564894" y="0"/>
                </a:moveTo>
                <a:lnTo>
                  <a:pt x="0" y="0"/>
                </a:lnTo>
                <a:lnTo>
                  <a:pt x="0" y="2659993"/>
                </a:lnTo>
                <a:lnTo>
                  <a:pt x="1876" y="2662425"/>
                </a:lnTo>
                <a:cubicBezTo>
                  <a:pt x="424055" y="3184544"/>
                  <a:pt x="889346" y="3411460"/>
                  <a:pt x="1514161" y="3411460"/>
                </a:cubicBezTo>
                <a:cubicBezTo>
                  <a:pt x="1982808" y="3411460"/>
                  <a:pt x="2326661" y="3170014"/>
                  <a:pt x="2797788" y="2801744"/>
                </a:cubicBezTo>
                <a:cubicBezTo>
                  <a:pt x="2850420" y="2760595"/>
                  <a:pt x="2903054" y="2719940"/>
                  <a:pt x="2954004" y="2680673"/>
                </a:cubicBezTo>
                <a:cubicBezTo>
                  <a:pt x="3230156" y="2467586"/>
                  <a:pt x="3490946" y="2266297"/>
                  <a:pt x="3664508" y="2047754"/>
                </a:cubicBezTo>
                <a:cubicBezTo>
                  <a:pt x="3830437" y="1838832"/>
                  <a:pt x="3904481" y="1629214"/>
                  <a:pt x="3904481" y="1368033"/>
                </a:cubicBezTo>
                <a:cubicBezTo>
                  <a:pt x="3904481" y="877057"/>
                  <a:pt x="3796872" y="423228"/>
                  <a:pt x="3596499" y="52268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730193"/>
              </p:ext>
            </p:extLst>
          </p:nvPr>
        </p:nvGraphicFramePr>
        <p:xfrm>
          <a:off x="624000" y="3958500"/>
          <a:ext cx="10944000" cy="27000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36000">
                  <a:extLst>
                    <a:ext uri="{9D8B030D-6E8A-4147-A177-3AD203B41FA5}">
                      <a16:colId xmlns:a16="http://schemas.microsoft.com/office/drawing/2014/main" val="1643312965"/>
                    </a:ext>
                  </a:extLst>
                </a:gridCol>
                <a:gridCol w="2736000">
                  <a:extLst>
                    <a:ext uri="{9D8B030D-6E8A-4147-A177-3AD203B41FA5}">
                      <a16:colId xmlns:a16="http://schemas.microsoft.com/office/drawing/2014/main" val="1721182633"/>
                    </a:ext>
                  </a:extLst>
                </a:gridCol>
                <a:gridCol w="2736000">
                  <a:extLst>
                    <a:ext uri="{9D8B030D-6E8A-4147-A177-3AD203B41FA5}">
                      <a16:colId xmlns:a16="http://schemas.microsoft.com/office/drawing/2014/main" val="3374588407"/>
                    </a:ext>
                  </a:extLst>
                </a:gridCol>
                <a:gridCol w="2736000">
                  <a:extLst>
                    <a:ext uri="{9D8B030D-6E8A-4147-A177-3AD203B41FA5}">
                      <a16:colId xmlns:a16="http://schemas.microsoft.com/office/drawing/2014/main" val="91319114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自主學習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扯鈴</a:t>
                      </a:r>
                      <a:endParaRPr lang="zh-TW" altLang="en-US" sz="20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數學應用賞析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遊戲學習</a:t>
                      </a:r>
                      <a:endParaRPr lang="zh-TW" altLang="en-US" sz="20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115004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傳統音樂與戲曲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愛情關係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閱讀大躍進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行銷苗栗「仰恁靚」</a:t>
                      </a:r>
                      <a:endParaRPr lang="zh-TW" altLang="en-US" sz="20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127786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英文影片部落格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苗商數學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119</a:t>
                      </a:r>
                      <a:endParaRPr lang="en-US" altLang="zh-TW" sz="20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感測器物聯網創意應用</a:t>
                      </a:r>
                      <a:endParaRPr lang="zh-TW" altLang="en-US" sz="20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文創行銷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090361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表演藝術大觀園</a:t>
                      </a:r>
                      <a:endParaRPr lang="zh-TW" altLang="en-US" sz="20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閱讀測驗有訣竅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非選題型練習吧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TED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故事力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000895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說說唱唱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836159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337087"/>
              </p:ext>
            </p:extLst>
          </p:nvPr>
        </p:nvGraphicFramePr>
        <p:xfrm>
          <a:off x="624000" y="1099034"/>
          <a:ext cx="10944000" cy="2160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736000">
                  <a:extLst>
                    <a:ext uri="{9D8B030D-6E8A-4147-A177-3AD203B41FA5}">
                      <a16:colId xmlns:a16="http://schemas.microsoft.com/office/drawing/2014/main" val="1720199870"/>
                    </a:ext>
                  </a:extLst>
                </a:gridCol>
                <a:gridCol w="2736000">
                  <a:extLst>
                    <a:ext uri="{9D8B030D-6E8A-4147-A177-3AD203B41FA5}">
                      <a16:colId xmlns:a16="http://schemas.microsoft.com/office/drawing/2014/main" val="677265145"/>
                    </a:ext>
                  </a:extLst>
                </a:gridCol>
                <a:gridCol w="2736000">
                  <a:extLst>
                    <a:ext uri="{9D8B030D-6E8A-4147-A177-3AD203B41FA5}">
                      <a16:colId xmlns:a16="http://schemas.microsoft.com/office/drawing/2014/main" val="678776685"/>
                    </a:ext>
                  </a:extLst>
                </a:gridCol>
                <a:gridCol w="2736000">
                  <a:extLst>
                    <a:ext uri="{9D8B030D-6E8A-4147-A177-3AD203B41FA5}">
                      <a16:colId xmlns:a16="http://schemas.microsoft.com/office/drawing/2014/main" val="348388815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自主學習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扯鈴</a:t>
                      </a:r>
                      <a:endParaRPr lang="zh-TW" altLang="en-US" sz="20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樂玩藝數</a:t>
                      </a:r>
                      <a:endParaRPr lang="zh-TW" altLang="en-US" sz="20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遊戲學習</a:t>
                      </a:r>
                      <a:endParaRPr lang="zh-TW" altLang="en-US" sz="20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864339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傳統音樂與戲曲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愛情關係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閱讀大躍進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行銷苗栗「仰恁靚」</a:t>
                      </a:r>
                      <a:endParaRPr lang="zh-TW" altLang="en-US" sz="20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84809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英文影片部落格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苗商數學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119</a:t>
                      </a:r>
                      <a:endParaRPr lang="en-US" altLang="zh-TW" sz="20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感測器物聯網創意應用</a:t>
                      </a:r>
                      <a:endParaRPr lang="zh-TW" altLang="en-US" sz="20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文創行銷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982032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表演藝術大觀園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苗栗廟宇走讀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克漏字不用怕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英文字彙輕鬆學</a:t>
                      </a:r>
                      <a:endParaRPr lang="zh-TW" altLang="en-US" sz="20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0921920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156754" y="183153"/>
            <a:ext cx="1448111" cy="584775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三年級</a:t>
            </a:r>
            <a:endParaRPr lang="zh-TW" alt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7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形 8" descr="散佈的小圓圈">
            <a:extLst>
              <a:ext uri="{FF2B5EF4-FFF2-40B4-BE49-F238E27FC236}">
                <a16:creationId xmlns:a16="http://schemas.microsoft.com/office/drawing/2014/main" id="{F7B54103-80C7-C52B-6B1B-85338166200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5209" y="-585716"/>
            <a:ext cx="3151495" cy="3151495"/>
          </a:xfrm>
          <a:prstGeom prst="rect">
            <a:avLst/>
          </a:prstGeom>
        </p:spPr>
      </p:pic>
      <p:pic>
        <p:nvPicPr>
          <p:cNvPr id="11" name="圖形 10" descr="散佈的小圓圈">
            <a:extLst>
              <a:ext uri="{FF2B5EF4-FFF2-40B4-BE49-F238E27FC236}">
                <a16:creationId xmlns:a16="http://schemas.microsoft.com/office/drawing/2014/main" id="{7F5E1341-51A5-1F39-8ACB-F3F34E27F92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-505859" y="4861122"/>
            <a:ext cx="2498432" cy="249843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6755" y="183153"/>
            <a:ext cx="3984172" cy="584775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自主學習主題類別</a:t>
            </a:r>
            <a:endParaRPr lang="zh-TW" altLang="en-US" sz="3200" dirty="0"/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646224989"/>
              </p:ext>
            </p:extLst>
          </p:nvPr>
        </p:nvGraphicFramePr>
        <p:xfrm>
          <a:off x="274320" y="1081471"/>
          <a:ext cx="11521440" cy="535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5996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F50A80E-5DCB-4320-9947-73BF2D6F05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E9C9717-43F9-44EA-9215-3F2D15B1C7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66004D1-3DCE-405F-9046-6DE912409E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1319957-918B-4BBC-B357-957813808C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896E309-9008-4FCF-B20E-4D66A88933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93" y="1074738"/>
            <a:ext cx="4906732" cy="46798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66FB43D-65CC-47CA-8035-FF8F6B4D18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567" y="1328292"/>
            <a:ext cx="4402466" cy="4181538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58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667A721-F18D-4002-9D70-BC20D791C0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993913"/>
            <a:ext cx="5224848" cy="488429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2109558" y="2677885"/>
            <a:ext cx="2177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分享結束感謝聆聽</a:t>
            </a:r>
            <a:endParaRPr lang="zh-TW" altLang="en-US" sz="3600" dirty="0">
              <a:latin typeface="清松手寫體4-Regular" panose="00000500000000000000" pitchFamily="2" charset="-120"/>
              <a:ea typeface="清松手寫體4-Regular" panose="00000500000000000000" pitchFamily="2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40" y="0"/>
            <a:ext cx="6226476" cy="880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4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苗栗高商 群科介紹</a:t>
            </a:r>
            <a:endParaRPr lang="zh-TW" altLang="en-US" dirty="0">
              <a:solidFill>
                <a:schemeClr val="tx1"/>
              </a:solidFill>
              <a:latin typeface="清松手寫體4-Regular" panose="00000500000000000000" pitchFamily="2" charset="-120"/>
              <a:ea typeface="清松手寫體4-Regular" panose="00000500000000000000" pitchFamily="2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959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0577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9069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348000" y="971929"/>
            <a:ext cx="3600000" cy="2808000"/>
            <a:chOff x="278491" y="1238927"/>
            <a:chExt cx="3600000" cy="2808000"/>
          </a:xfrm>
        </p:grpSpPr>
        <p:sp>
          <p:nvSpPr>
            <p:cNvPr id="4" name="手繪多邊形 3"/>
            <p:cNvSpPr/>
            <p:nvPr/>
          </p:nvSpPr>
          <p:spPr>
            <a:xfrm>
              <a:off x="278491" y="1238927"/>
              <a:ext cx="3600000" cy="1008000"/>
            </a:xfrm>
            <a:custGeom>
              <a:avLst/>
              <a:gdLst>
                <a:gd name="connsiteX0" fmla="*/ 0 w 3556184"/>
                <a:gd name="connsiteY0" fmla="*/ 0 h 1008000"/>
                <a:gd name="connsiteX1" fmla="*/ 3556184 w 3556184"/>
                <a:gd name="connsiteY1" fmla="*/ 0 h 1008000"/>
                <a:gd name="connsiteX2" fmla="*/ 3556184 w 3556184"/>
                <a:gd name="connsiteY2" fmla="*/ 1008000 h 1008000"/>
                <a:gd name="connsiteX3" fmla="*/ 0 w 3556184"/>
                <a:gd name="connsiteY3" fmla="*/ 1008000 h 1008000"/>
                <a:gd name="connsiteX4" fmla="*/ 0 w 3556184"/>
                <a:gd name="connsiteY4" fmla="*/ 0 h 10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6184" h="1008000">
                  <a:moveTo>
                    <a:pt x="0" y="0"/>
                  </a:moveTo>
                  <a:lnTo>
                    <a:pt x="3556184" y="0"/>
                  </a:lnTo>
                  <a:lnTo>
                    <a:pt x="3556184" y="1008000"/>
                  </a:lnTo>
                  <a:lnTo>
                    <a:pt x="0" y="1008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8920" tIns="142240" rIns="248920" bIns="14224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500" kern="1200" dirty="0" smtClean="0">
                  <a:latin typeface="思源黑体 CN Bold" panose="020B0800000000000000" pitchFamily="34" charset="-128"/>
                  <a:ea typeface="思源黑体 CN Bold" panose="020B0800000000000000" pitchFamily="34" charset="-128"/>
                </a:rPr>
                <a:t>外語群英語類</a:t>
              </a:r>
              <a:endParaRPr lang="zh-TW" altLang="en-US" sz="3500" kern="1200" dirty="0">
                <a:latin typeface="思源黑体 CN Bold" panose="020B0800000000000000" pitchFamily="34" charset="-128"/>
                <a:ea typeface="思源黑体 CN Bold" panose="020B0800000000000000" pitchFamily="34" charset="-128"/>
              </a:endParaRPr>
            </a:p>
          </p:txBody>
        </p:sp>
        <p:sp>
          <p:nvSpPr>
            <p:cNvPr id="5" name="手繪多邊形 4"/>
            <p:cNvSpPr/>
            <p:nvPr/>
          </p:nvSpPr>
          <p:spPr>
            <a:xfrm>
              <a:off x="278491" y="2246927"/>
              <a:ext cx="3600000" cy="1800000"/>
            </a:xfrm>
            <a:custGeom>
              <a:avLst/>
              <a:gdLst>
                <a:gd name="connsiteX0" fmla="*/ 0 w 3435396"/>
                <a:gd name="connsiteY0" fmla="*/ 0 h 2209725"/>
                <a:gd name="connsiteX1" fmla="*/ 3435396 w 3435396"/>
                <a:gd name="connsiteY1" fmla="*/ 0 h 2209725"/>
                <a:gd name="connsiteX2" fmla="*/ 3435396 w 3435396"/>
                <a:gd name="connsiteY2" fmla="*/ 2209725 h 2209725"/>
                <a:gd name="connsiteX3" fmla="*/ 0 w 3435396"/>
                <a:gd name="connsiteY3" fmla="*/ 2209725 h 2209725"/>
                <a:gd name="connsiteX4" fmla="*/ 0 w 3435396"/>
                <a:gd name="connsiteY4" fmla="*/ 0 h 220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5396" h="2209725">
                  <a:moveTo>
                    <a:pt x="0" y="0"/>
                  </a:moveTo>
                  <a:lnTo>
                    <a:pt x="3435396" y="0"/>
                  </a:lnTo>
                  <a:lnTo>
                    <a:pt x="3435396" y="2209725"/>
                  </a:lnTo>
                  <a:lnTo>
                    <a:pt x="0" y="220972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6690" tIns="186690" rIns="248920" bIns="280035" numCol="1" spcCol="1270" anchor="t" anchorCtr="0">
              <a:noAutofit/>
            </a:bodyPr>
            <a:lstStyle/>
            <a:p>
              <a:pPr marL="285750" lvl="1" indent="-28575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35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應用英語科</a:t>
              </a:r>
              <a:endParaRPr lang="zh-TW" altLang="en-US" sz="35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4295999" y="971929"/>
            <a:ext cx="3600001" cy="2808000"/>
            <a:chOff x="4329016" y="1238927"/>
            <a:chExt cx="3600001" cy="2808000"/>
          </a:xfrm>
        </p:grpSpPr>
        <p:sp>
          <p:nvSpPr>
            <p:cNvPr id="10" name="手繪多邊形 9"/>
            <p:cNvSpPr/>
            <p:nvPr/>
          </p:nvSpPr>
          <p:spPr>
            <a:xfrm>
              <a:off x="4329017" y="1238927"/>
              <a:ext cx="3600000" cy="1008000"/>
            </a:xfrm>
            <a:custGeom>
              <a:avLst/>
              <a:gdLst>
                <a:gd name="connsiteX0" fmla="*/ 0 w 3593664"/>
                <a:gd name="connsiteY0" fmla="*/ 0 h 1008000"/>
                <a:gd name="connsiteX1" fmla="*/ 3593664 w 3593664"/>
                <a:gd name="connsiteY1" fmla="*/ 0 h 1008000"/>
                <a:gd name="connsiteX2" fmla="*/ 3593664 w 3593664"/>
                <a:gd name="connsiteY2" fmla="*/ 1008000 h 1008000"/>
                <a:gd name="connsiteX3" fmla="*/ 0 w 3593664"/>
                <a:gd name="connsiteY3" fmla="*/ 1008000 h 1008000"/>
                <a:gd name="connsiteX4" fmla="*/ 0 w 3593664"/>
                <a:gd name="connsiteY4" fmla="*/ 0 h 10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3664" h="1008000">
                  <a:moveTo>
                    <a:pt x="0" y="0"/>
                  </a:moveTo>
                  <a:lnTo>
                    <a:pt x="3593664" y="0"/>
                  </a:lnTo>
                  <a:lnTo>
                    <a:pt x="3593664" y="1008000"/>
                  </a:lnTo>
                  <a:lnTo>
                    <a:pt x="0" y="1008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-6301902"/>
                <a:satOff val="623"/>
                <a:lumOff val="-5785"/>
                <a:alphaOff val="0"/>
              </a:schemeClr>
            </a:lnRef>
            <a:fillRef idx="1">
              <a:schemeClr val="accent3">
                <a:hueOff val="-6301902"/>
                <a:satOff val="623"/>
                <a:lumOff val="-5785"/>
                <a:alphaOff val="0"/>
              </a:schemeClr>
            </a:fillRef>
            <a:effectRef idx="0">
              <a:schemeClr val="accent3">
                <a:hueOff val="-6301902"/>
                <a:satOff val="623"/>
                <a:lumOff val="-578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8920" tIns="142240" rIns="248920" bIns="14224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500" kern="1200" dirty="0" smtClean="0">
                  <a:latin typeface="思源黑体 CN Heavy" panose="020B0A00000000000000" pitchFamily="34" charset="-128"/>
                  <a:ea typeface="思源黑体 CN Heavy" panose="020B0A00000000000000" pitchFamily="34" charset="-128"/>
                </a:rPr>
                <a:t>設計群</a:t>
              </a:r>
              <a:endParaRPr lang="zh-TW" altLang="en-US" sz="3500" kern="1200" dirty="0">
                <a:latin typeface="思源黑体 CN Heavy" panose="020B0A00000000000000" pitchFamily="34" charset="-128"/>
                <a:ea typeface="思源黑体 CN Heavy" panose="020B0A00000000000000" pitchFamily="34" charset="-128"/>
              </a:endParaRP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4329016" y="2246927"/>
              <a:ext cx="3600000" cy="1800000"/>
            </a:xfrm>
            <a:custGeom>
              <a:avLst/>
              <a:gdLst>
                <a:gd name="connsiteX0" fmla="*/ 0 w 3672944"/>
                <a:gd name="connsiteY0" fmla="*/ 0 h 2209725"/>
                <a:gd name="connsiteX1" fmla="*/ 3672944 w 3672944"/>
                <a:gd name="connsiteY1" fmla="*/ 0 h 2209725"/>
                <a:gd name="connsiteX2" fmla="*/ 3672944 w 3672944"/>
                <a:gd name="connsiteY2" fmla="*/ 2209725 h 2209725"/>
                <a:gd name="connsiteX3" fmla="*/ 0 w 3672944"/>
                <a:gd name="connsiteY3" fmla="*/ 2209725 h 2209725"/>
                <a:gd name="connsiteX4" fmla="*/ 0 w 3672944"/>
                <a:gd name="connsiteY4" fmla="*/ 0 h 220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2944" h="2209725">
                  <a:moveTo>
                    <a:pt x="0" y="0"/>
                  </a:moveTo>
                  <a:lnTo>
                    <a:pt x="3672944" y="0"/>
                  </a:lnTo>
                  <a:lnTo>
                    <a:pt x="3672944" y="2209725"/>
                  </a:lnTo>
                  <a:lnTo>
                    <a:pt x="0" y="220972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tint val="40000"/>
                <a:alpha val="90000"/>
                <a:hueOff val="-6055487"/>
                <a:satOff val="-12153"/>
                <a:lumOff val="-1306"/>
                <a:alphaOff val="0"/>
              </a:schemeClr>
            </a:lnRef>
            <a:fillRef idx="1">
              <a:schemeClr val="accent3">
                <a:tint val="40000"/>
                <a:alpha val="90000"/>
                <a:hueOff val="-6055487"/>
                <a:satOff val="-12153"/>
                <a:lumOff val="-1306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-6055487"/>
                <a:satOff val="-12153"/>
                <a:lumOff val="-130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6690" tIns="186690" rIns="248920" bIns="280035" numCol="1" spcCol="1270" anchor="t" anchorCtr="0">
              <a:noAutofit/>
            </a:bodyPr>
            <a:lstStyle/>
            <a:p>
              <a:pPr marL="285750" lvl="1" indent="-28575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35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多媒體設計科</a:t>
              </a:r>
              <a:endParaRPr lang="zh-TW" altLang="en-US" sz="35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8243999" y="971929"/>
            <a:ext cx="3600001" cy="2808000"/>
            <a:chOff x="8417022" y="1238927"/>
            <a:chExt cx="3600001" cy="2808000"/>
          </a:xfrm>
        </p:grpSpPr>
        <p:sp>
          <p:nvSpPr>
            <p:cNvPr id="12" name="手繪多邊形 11"/>
            <p:cNvSpPr/>
            <p:nvPr/>
          </p:nvSpPr>
          <p:spPr>
            <a:xfrm>
              <a:off x="8417022" y="1238927"/>
              <a:ext cx="3600000" cy="1008000"/>
            </a:xfrm>
            <a:custGeom>
              <a:avLst/>
              <a:gdLst>
                <a:gd name="connsiteX0" fmla="*/ 0 w 3562355"/>
                <a:gd name="connsiteY0" fmla="*/ 0 h 1008000"/>
                <a:gd name="connsiteX1" fmla="*/ 3562355 w 3562355"/>
                <a:gd name="connsiteY1" fmla="*/ 0 h 1008000"/>
                <a:gd name="connsiteX2" fmla="*/ 3562355 w 3562355"/>
                <a:gd name="connsiteY2" fmla="*/ 1008000 h 1008000"/>
                <a:gd name="connsiteX3" fmla="*/ 0 w 3562355"/>
                <a:gd name="connsiteY3" fmla="*/ 1008000 h 1008000"/>
                <a:gd name="connsiteX4" fmla="*/ 0 w 3562355"/>
                <a:gd name="connsiteY4" fmla="*/ 0 h 10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2355" h="1008000">
                  <a:moveTo>
                    <a:pt x="0" y="0"/>
                  </a:moveTo>
                  <a:lnTo>
                    <a:pt x="3562355" y="0"/>
                  </a:lnTo>
                  <a:lnTo>
                    <a:pt x="3562355" y="1008000"/>
                  </a:lnTo>
                  <a:lnTo>
                    <a:pt x="0" y="1008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-12603804"/>
                <a:satOff val="1246"/>
                <a:lumOff val="-11569"/>
                <a:alphaOff val="0"/>
              </a:schemeClr>
            </a:lnRef>
            <a:fillRef idx="1">
              <a:schemeClr val="accent3">
                <a:hueOff val="-12603804"/>
                <a:satOff val="1246"/>
                <a:lumOff val="-11569"/>
                <a:alphaOff val="0"/>
              </a:schemeClr>
            </a:fillRef>
            <a:effectRef idx="0">
              <a:schemeClr val="accent3">
                <a:hueOff val="-12603804"/>
                <a:satOff val="1246"/>
                <a:lumOff val="-1156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8920" tIns="142240" rIns="248920" bIns="14224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500" kern="1200" dirty="0" smtClean="0">
                  <a:latin typeface="思源黑体 CN Heavy" panose="020B0A00000000000000" pitchFamily="34" charset="-128"/>
                  <a:ea typeface="思源黑体 CN Heavy" panose="020B0A00000000000000" pitchFamily="34" charset="-128"/>
                </a:rPr>
                <a:t>商業與管理群</a:t>
              </a:r>
              <a:endParaRPr lang="zh-TW" altLang="en-US" sz="3500" kern="1200" dirty="0">
                <a:latin typeface="思源黑体 CN Heavy" panose="020B0A00000000000000" pitchFamily="34" charset="-128"/>
                <a:ea typeface="思源黑体 CN Heavy" panose="020B0A00000000000000" pitchFamily="34" charset="-128"/>
              </a:endParaRPr>
            </a:p>
          </p:txBody>
        </p:sp>
        <p:sp>
          <p:nvSpPr>
            <p:cNvPr id="13" name="手繪多邊形 12"/>
            <p:cNvSpPr/>
            <p:nvPr/>
          </p:nvSpPr>
          <p:spPr>
            <a:xfrm>
              <a:off x="8417023" y="2246927"/>
              <a:ext cx="3600000" cy="1800000"/>
            </a:xfrm>
            <a:custGeom>
              <a:avLst/>
              <a:gdLst>
                <a:gd name="connsiteX0" fmla="*/ 0 w 3508115"/>
                <a:gd name="connsiteY0" fmla="*/ 0 h 2209725"/>
                <a:gd name="connsiteX1" fmla="*/ 3508115 w 3508115"/>
                <a:gd name="connsiteY1" fmla="*/ 0 h 2209725"/>
                <a:gd name="connsiteX2" fmla="*/ 3508115 w 3508115"/>
                <a:gd name="connsiteY2" fmla="*/ 2209725 h 2209725"/>
                <a:gd name="connsiteX3" fmla="*/ 0 w 3508115"/>
                <a:gd name="connsiteY3" fmla="*/ 2209725 h 2209725"/>
                <a:gd name="connsiteX4" fmla="*/ 0 w 3508115"/>
                <a:gd name="connsiteY4" fmla="*/ 0 h 220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8115" h="2209725">
                  <a:moveTo>
                    <a:pt x="0" y="0"/>
                  </a:moveTo>
                  <a:lnTo>
                    <a:pt x="3508115" y="0"/>
                  </a:lnTo>
                  <a:lnTo>
                    <a:pt x="3508115" y="2209725"/>
                  </a:lnTo>
                  <a:lnTo>
                    <a:pt x="0" y="220972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tint val="40000"/>
                <a:alpha val="90000"/>
                <a:hueOff val="-12110975"/>
                <a:satOff val="-24307"/>
                <a:lumOff val="-2612"/>
                <a:alphaOff val="0"/>
              </a:schemeClr>
            </a:lnRef>
            <a:fillRef idx="1">
              <a:schemeClr val="accent3">
                <a:tint val="40000"/>
                <a:alpha val="90000"/>
                <a:hueOff val="-12110975"/>
                <a:satOff val="-24307"/>
                <a:lumOff val="-2612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-12110975"/>
                <a:satOff val="-24307"/>
                <a:lumOff val="-261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6690" tIns="186690" rIns="248920" bIns="280035" numCol="1" spcCol="1270" anchor="t" anchorCtr="0">
              <a:noAutofit/>
            </a:bodyPr>
            <a:lstStyle/>
            <a:p>
              <a:pPr marL="285750" lvl="1" indent="-28575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35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會計事務科</a:t>
              </a:r>
              <a:endParaRPr lang="zh-TW" altLang="en-US" sz="35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lvl="1" indent="-28575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35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資料處理科</a:t>
              </a:r>
              <a:endParaRPr lang="zh-TW" altLang="en-US" sz="35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lvl="1" indent="-28575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35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國際貿易科</a:t>
              </a:r>
              <a:endParaRPr lang="zh-TW" altLang="en-US" sz="35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8" name="手繪多邊形 27"/>
          <p:cNvSpPr/>
          <p:nvPr/>
        </p:nvSpPr>
        <p:spPr>
          <a:xfrm>
            <a:off x="347999" y="4098639"/>
            <a:ext cx="3600000" cy="360000"/>
          </a:xfrm>
          <a:custGeom>
            <a:avLst/>
            <a:gdLst>
              <a:gd name="connsiteX0" fmla="*/ 0 w 3556184"/>
              <a:gd name="connsiteY0" fmla="*/ 0 h 1008000"/>
              <a:gd name="connsiteX1" fmla="*/ 3556184 w 3556184"/>
              <a:gd name="connsiteY1" fmla="*/ 0 h 1008000"/>
              <a:gd name="connsiteX2" fmla="*/ 3556184 w 3556184"/>
              <a:gd name="connsiteY2" fmla="*/ 1008000 h 1008000"/>
              <a:gd name="connsiteX3" fmla="*/ 0 w 3556184"/>
              <a:gd name="connsiteY3" fmla="*/ 1008000 h 1008000"/>
              <a:gd name="connsiteX4" fmla="*/ 0 w 3556184"/>
              <a:gd name="connsiteY4" fmla="*/ 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184" h="1008000">
                <a:moveTo>
                  <a:pt x="0" y="0"/>
                </a:moveTo>
                <a:lnTo>
                  <a:pt x="3556184" y="0"/>
                </a:lnTo>
                <a:lnTo>
                  <a:pt x="3556184" y="1008000"/>
                </a:lnTo>
                <a:lnTo>
                  <a:pt x="0" y="1008000"/>
                </a:lnTo>
                <a:lnTo>
                  <a:pt x="0" y="0"/>
                </a:lnTo>
                <a:close/>
              </a:path>
            </a:pathLst>
          </a:custGeom>
          <a:solidFill>
            <a:srgbClr val="DC34CD"/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920" tIns="142240" rIns="248920" bIns="142240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統測考</a:t>
            </a:r>
            <a:r>
              <a:rPr lang="zh-TW" altLang="en-US" sz="2000" dirty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科</a:t>
            </a:r>
            <a:endParaRPr lang="zh-TW" altLang="en-US" sz="2000" kern="1200" dirty="0">
              <a:latin typeface="思源黑体 CN Bold" panose="020B0800000000000000" pitchFamily="34" charset="-128"/>
              <a:ea typeface="思源黑体 CN Bold" panose="020B0800000000000000" pitchFamily="34" charset="-128"/>
            </a:endParaRPr>
          </a:p>
        </p:txBody>
      </p:sp>
      <p:sp>
        <p:nvSpPr>
          <p:cNvPr id="31" name="手繪多邊形 30"/>
          <p:cNvSpPr/>
          <p:nvPr/>
        </p:nvSpPr>
        <p:spPr>
          <a:xfrm>
            <a:off x="4295999" y="4098639"/>
            <a:ext cx="3600000" cy="360000"/>
          </a:xfrm>
          <a:custGeom>
            <a:avLst/>
            <a:gdLst>
              <a:gd name="connsiteX0" fmla="*/ 0 w 3593664"/>
              <a:gd name="connsiteY0" fmla="*/ 0 h 1008000"/>
              <a:gd name="connsiteX1" fmla="*/ 3593664 w 3593664"/>
              <a:gd name="connsiteY1" fmla="*/ 0 h 1008000"/>
              <a:gd name="connsiteX2" fmla="*/ 3593664 w 3593664"/>
              <a:gd name="connsiteY2" fmla="*/ 1008000 h 1008000"/>
              <a:gd name="connsiteX3" fmla="*/ 0 w 3593664"/>
              <a:gd name="connsiteY3" fmla="*/ 1008000 h 1008000"/>
              <a:gd name="connsiteX4" fmla="*/ 0 w 3593664"/>
              <a:gd name="connsiteY4" fmla="*/ 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3664" h="1008000">
                <a:moveTo>
                  <a:pt x="0" y="0"/>
                </a:moveTo>
                <a:lnTo>
                  <a:pt x="3593664" y="0"/>
                </a:lnTo>
                <a:lnTo>
                  <a:pt x="3593664" y="1008000"/>
                </a:lnTo>
                <a:lnTo>
                  <a:pt x="0" y="1008000"/>
                </a:lnTo>
                <a:lnTo>
                  <a:pt x="0" y="0"/>
                </a:lnTo>
                <a:close/>
              </a:path>
            </a:pathLst>
          </a:custGeom>
          <a:solidFill>
            <a:srgbClr val="2395D0"/>
          </a:solidFill>
        </p:spPr>
        <p:style>
          <a:lnRef idx="2">
            <a:schemeClr val="accent3">
              <a:hueOff val="-6301902"/>
              <a:satOff val="623"/>
              <a:lumOff val="-5785"/>
              <a:alphaOff val="0"/>
            </a:schemeClr>
          </a:lnRef>
          <a:fillRef idx="1">
            <a:schemeClr val="accent3">
              <a:hueOff val="-6301902"/>
              <a:satOff val="623"/>
              <a:lumOff val="-5785"/>
              <a:alphaOff val="0"/>
            </a:schemeClr>
          </a:fillRef>
          <a:effectRef idx="0">
            <a:schemeClr val="accent3">
              <a:hueOff val="-6301902"/>
              <a:satOff val="623"/>
              <a:lumOff val="-578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920" tIns="142240" rIns="248920" bIns="142240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kern="12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統測考科</a:t>
            </a:r>
            <a:endParaRPr lang="zh-TW" altLang="en-US" sz="2000" kern="1200" dirty="0">
              <a:latin typeface="思源黑体 CN Bold" panose="020B0800000000000000" pitchFamily="34" charset="-128"/>
              <a:ea typeface="思源黑体 CN Bold" panose="020B0800000000000000" pitchFamily="34" charset="-128"/>
            </a:endParaRPr>
          </a:p>
        </p:txBody>
      </p:sp>
      <p:sp>
        <p:nvSpPr>
          <p:cNvPr id="34" name="手繪多邊形 33"/>
          <p:cNvSpPr/>
          <p:nvPr/>
        </p:nvSpPr>
        <p:spPr>
          <a:xfrm>
            <a:off x="8243998" y="4098639"/>
            <a:ext cx="3600000" cy="360000"/>
          </a:xfrm>
          <a:custGeom>
            <a:avLst/>
            <a:gdLst>
              <a:gd name="connsiteX0" fmla="*/ 0 w 3562355"/>
              <a:gd name="connsiteY0" fmla="*/ 0 h 1008000"/>
              <a:gd name="connsiteX1" fmla="*/ 3562355 w 3562355"/>
              <a:gd name="connsiteY1" fmla="*/ 0 h 1008000"/>
              <a:gd name="connsiteX2" fmla="*/ 3562355 w 3562355"/>
              <a:gd name="connsiteY2" fmla="*/ 1008000 h 1008000"/>
              <a:gd name="connsiteX3" fmla="*/ 0 w 3562355"/>
              <a:gd name="connsiteY3" fmla="*/ 1008000 h 1008000"/>
              <a:gd name="connsiteX4" fmla="*/ 0 w 3562355"/>
              <a:gd name="connsiteY4" fmla="*/ 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2355" h="1008000">
                <a:moveTo>
                  <a:pt x="0" y="0"/>
                </a:moveTo>
                <a:lnTo>
                  <a:pt x="3562355" y="0"/>
                </a:lnTo>
                <a:lnTo>
                  <a:pt x="3562355" y="1008000"/>
                </a:lnTo>
                <a:lnTo>
                  <a:pt x="0" y="1008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hueOff val="-12603804"/>
              <a:satOff val="1246"/>
              <a:lumOff val="-11569"/>
              <a:alphaOff val="0"/>
            </a:schemeClr>
          </a:lnRef>
          <a:fillRef idx="1">
            <a:schemeClr val="accent3">
              <a:hueOff val="-12603804"/>
              <a:satOff val="1246"/>
              <a:lumOff val="-11569"/>
              <a:alphaOff val="0"/>
            </a:schemeClr>
          </a:fillRef>
          <a:effectRef idx="0">
            <a:schemeClr val="accent3">
              <a:hueOff val="-12603804"/>
              <a:satOff val="1246"/>
              <a:lumOff val="-1156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920" tIns="142240" rIns="248920" bIns="142240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kern="1200" dirty="0" smtClean="0"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統測考科</a:t>
            </a:r>
            <a:endParaRPr lang="zh-TW" altLang="en-US" sz="2000" kern="1200" dirty="0">
              <a:latin typeface="思源黑体 CN Bold" panose="020B0800000000000000" pitchFamily="34" charset="-128"/>
              <a:ea typeface="思源黑体 CN Bold" panose="020B0800000000000000" pitchFamily="34" charset="-128"/>
            </a:endParaRPr>
          </a:p>
        </p:txBody>
      </p:sp>
      <p:graphicFrame>
        <p:nvGraphicFramePr>
          <p:cNvPr id="43" name="表格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939781"/>
              </p:ext>
            </p:extLst>
          </p:nvPr>
        </p:nvGraphicFramePr>
        <p:xfrm>
          <a:off x="346735" y="4458639"/>
          <a:ext cx="360126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630">
                  <a:extLst>
                    <a:ext uri="{9D8B030D-6E8A-4147-A177-3AD203B41FA5}">
                      <a16:colId xmlns:a16="http://schemas.microsoft.com/office/drawing/2014/main" val="3072848842"/>
                    </a:ext>
                  </a:extLst>
                </a:gridCol>
                <a:gridCol w="1800630">
                  <a:extLst>
                    <a:ext uri="{9D8B030D-6E8A-4147-A177-3AD203B41FA5}">
                      <a16:colId xmlns:a16="http://schemas.microsoft.com/office/drawing/2014/main" val="3926216446"/>
                    </a:ext>
                  </a:extLst>
                </a:gridCol>
              </a:tblGrid>
              <a:tr h="31863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專一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D0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專二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D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220070"/>
                  </a:ext>
                </a:extLst>
              </a:tr>
              <a:tr h="10581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商業概論</a:t>
                      </a:r>
                      <a:br>
                        <a:rPr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數位科技概論</a:t>
                      </a:r>
                      <a:br>
                        <a:rPr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數位科技應用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D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英文閱讀與寫作</a:t>
                      </a:r>
                      <a:br>
                        <a:rPr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</a:t>
                      </a:r>
                      <a:r>
                        <a:rPr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中階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</a:t>
                      </a:r>
                      <a:r>
                        <a:rPr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高階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D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243879"/>
                  </a:ext>
                </a:extLst>
              </a:tr>
            </a:tbl>
          </a:graphicData>
        </a:graphic>
      </p:graphicFrame>
      <p:graphicFrame>
        <p:nvGraphicFramePr>
          <p:cNvPr id="44" name="表格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127039"/>
              </p:ext>
            </p:extLst>
          </p:nvPr>
        </p:nvGraphicFramePr>
        <p:xfrm>
          <a:off x="4294425" y="4458639"/>
          <a:ext cx="360126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630">
                  <a:extLst>
                    <a:ext uri="{9D8B030D-6E8A-4147-A177-3AD203B41FA5}">
                      <a16:colId xmlns:a16="http://schemas.microsoft.com/office/drawing/2014/main" val="3072848842"/>
                    </a:ext>
                  </a:extLst>
                </a:gridCol>
                <a:gridCol w="1800630">
                  <a:extLst>
                    <a:ext uri="{9D8B030D-6E8A-4147-A177-3AD203B41FA5}">
                      <a16:colId xmlns:a16="http://schemas.microsoft.com/office/drawing/2014/main" val="3926216446"/>
                    </a:ext>
                  </a:extLst>
                </a:gridCol>
              </a:tblGrid>
              <a:tr h="31863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專一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0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專二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220070"/>
                  </a:ext>
                </a:extLst>
              </a:tr>
              <a:tr h="10581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色彩原理</a:t>
                      </a:r>
                      <a:r>
                        <a:rPr lang="zh-TW" alt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2"/>
                        </a:rPr>
                        <a:t/>
                      </a:r>
                      <a:br>
                        <a:rPr lang="zh-TW" alt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2"/>
                        </a:rPr>
                      </a:br>
                      <a:r>
                        <a:rPr lang="zh-TW" alt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造形原理</a:t>
                      </a:r>
                      <a:r>
                        <a:rPr lang="zh-TW" alt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2"/>
                        </a:rPr>
                        <a:t/>
                      </a:r>
                      <a:br>
                        <a:rPr lang="zh-TW" alt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2"/>
                        </a:rPr>
                      </a:br>
                      <a:r>
                        <a:rPr lang="zh-TW" alt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設計概論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0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基本設計實習</a:t>
                      </a:r>
                      <a:r>
                        <a:rPr lang="zh-TW" alt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3"/>
                        </a:rPr>
                        <a:t/>
                      </a:r>
                      <a:br>
                        <a:rPr lang="zh-TW" alt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3"/>
                        </a:rPr>
                      </a:br>
                      <a:r>
                        <a:rPr lang="zh-TW" alt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繪畫基礎實習</a:t>
                      </a:r>
                      <a:r>
                        <a:rPr lang="zh-TW" alt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3"/>
                        </a:rPr>
                        <a:t/>
                      </a:r>
                      <a:br>
                        <a:rPr lang="zh-TW" alt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3"/>
                        </a:rPr>
                      </a:br>
                      <a:r>
                        <a:rPr lang="zh-TW" alt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基礎圖學實習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243879"/>
                  </a:ext>
                </a:extLst>
              </a:tr>
            </a:tbl>
          </a:graphicData>
        </a:graphic>
      </p:graphicFrame>
      <p:graphicFrame>
        <p:nvGraphicFramePr>
          <p:cNvPr id="45" name="表格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625138"/>
              </p:ext>
            </p:extLst>
          </p:nvPr>
        </p:nvGraphicFramePr>
        <p:xfrm>
          <a:off x="8248311" y="4478265"/>
          <a:ext cx="360126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630">
                  <a:extLst>
                    <a:ext uri="{9D8B030D-6E8A-4147-A177-3AD203B41FA5}">
                      <a16:colId xmlns:a16="http://schemas.microsoft.com/office/drawing/2014/main" val="3072848842"/>
                    </a:ext>
                  </a:extLst>
                </a:gridCol>
                <a:gridCol w="1800630">
                  <a:extLst>
                    <a:ext uri="{9D8B030D-6E8A-4147-A177-3AD203B41FA5}">
                      <a16:colId xmlns:a16="http://schemas.microsoft.com/office/drawing/2014/main" val="3926216446"/>
                    </a:ext>
                  </a:extLst>
                </a:gridCol>
              </a:tblGrid>
              <a:tr h="31863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專一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7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專二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7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220070"/>
                  </a:ext>
                </a:extLst>
              </a:tr>
              <a:tr h="10581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商業概論</a:t>
                      </a:r>
                      <a:r>
                        <a:rPr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4"/>
                        </a:rPr>
                        <a:t/>
                      </a:r>
                      <a:br>
                        <a:rPr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4"/>
                        </a:rPr>
                      </a:br>
                      <a:r>
                        <a:rPr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數位科技概論</a:t>
                      </a:r>
                      <a:r>
                        <a:rPr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4"/>
                        </a:rPr>
                        <a:t/>
                      </a:r>
                      <a:br>
                        <a:rPr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4"/>
                        </a:rPr>
                      </a:br>
                      <a:r>
                        <a:rPr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數位科技應用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7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會計學</a:t>
                      </a:r>
                      <a:r>
                        <a:rPr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5"/>
                        </a:rPr>
                        <a:t/>
                      </a:r>
                      <a:br>
                        <a:rPr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5"/>
                        </a:rPr>
                      </a:br>
                      <a:r>
                        <a:rPr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經濟學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7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243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64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課程</a:t>
            </a:r>
            <a:r>
              <a:rPr lang="zh-TW" altLang="en-US" dirty="0" smtClean="0">
                <a:solidFill>
                  <a:schemeClr val="tx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手冊  在哪裡</a:t>
            </a:r>
            <a:r>
              <a:rPr lang="en-US" altLang="zh-TW" dirty="0" smtClean="0">
                <a:solidFill>
                  <a:schemeClr val="tx1"/>
                </a:solidFill>
                <a:latin typeface="清松手寫體4-Regular" panose="00000500000000000000" pitchFamily="2" charset="-120"/>
                <a:ea typeface="清松手寫體4-Regular" panose="00000500000000000000" pitchFamily="2" charset="-120"/>
              </a:rPr>
              <a:t>?</a:t>
            </a:r>
            <a:endParaRPr lang="zh-TW" altLang="en-US" dirty="0">
              <a:solidFill>
                <a:schemeClr val="tx1"/>
              </a:solidFill>
              <a:latin typeface="清松手寫體4-Regular" panose="00000500000000000000" pitchFamily="2" charset="-120"/>
              <a:ea typeface="清松手寫體4-Regular" panose="00000500000000000000" pitchFamily="2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695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052" y="37806"/>
            <a:ext cx="9640230" cy="68201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49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-1" r="-257"/>
          <a:stretch/>
        </p:blipFill>
        <p:spPr>
          <a:xfrm>
            <a:off x="1314035" y="79720"/>
            <a:ext cx="9588427" cy="6698560"/>
          </a:xfrm>
          <a:prstGeom prst="rect">
            <a:avLst/>
          </a:prstGeom>
        </p:spPr>
      </p:pic>
      <p:sp>
        <p:nvSpPr>
          <p:cNvPr id="6" name="向下箭號 5"/>
          <p:cNvSpPr/>
          <p:nvPr/>
        </p:nvSpPr>
        <p:spPr>
          <a:xfrm rot="3440454">
            <a:off x="3669073" y="1347041"/>
            <a:ext cx="1089963" cy="250986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1540751" y="3158240"/>
            <a:ext cx="1400430" cy="5643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762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heme/theme1.xml><?xml version="1.0" encoding="utf-8"?>
<a:theme xmlns:a="http://schemas.openxmlformats.org/drawingml/2006/main" name="SketchLinesVTI">
  <a:themeElements>
    <a:clrScheme name="AnalogousFromRegularSeed_2SEEDS">
      <a:dk1>
        <a:srgbClr val="000000"/>
      </a:dk1>
      <a:lt1>
        <a:srgbClr val="FFFFFF"/>
      </a:lt1>
      <a:dk2>
        <a:srgbClr val="372441"/>
      </a:dk2>
      <a:lt2>
        <a:srgbClr val="E4E8E2"/>
      </a:lt2>
      <a:accent1>
        <a:srgbClr val="9322CA"/>
      </a:accent1>
      <a:accent2>
        <a:srgbClr val="5F34DC"/>
      </a:accent2>
      <a:accent3>
        <a:srgbClr val="DC34CD"/>
      </a:accent3>
      <a:accent4>
        <a:srgbClr val="5DB71E"/>
      </a:accent4>
      <a:accent5>
        <a:srgbClr val="2CBC2D"/>
      </a:accent5>
      <a:accent6>
        <a:srgbClr val="1FBB61"/>
      </a:accent6>
      <a:hlink>
        <a:srgbClr val="509130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2510</TotalTime>
  <Words>6185</Words>
  <Application>Microsoft Office PowerPoint</Application>
  <PresentationFormat>寬螢幕</PresentationFormat>
  <Paragraphs>4909</Paragraphs>
  <Slides>49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49</vt:i4>
      </vt:variant>
    </vt:vector>
  </HeadingPairs>
  <TitlesOfParts>
    <vt:vector size="62" baseType="lpstr">
      <vt:lpstr>Meiryo</vt:lpstr>
      <vt:lpstr>思源黑体 CN Bold</vt:lpstr>
      <vt:lpstr>思源黑体 CN Heavy</vt:lpstr>
      <vt:lpstr>清松手寫體2</vt:lpstr>
      <vt:lpstr>清松手寫體4-Regular</vt:lpstr>
      <vt:lpstr>微軟正黑體</vt:lpstr>
      <vt:lpstr>新細明體</vt:lpstr>
      <vt:lpstr>標楷體</vt:lpstr>
      <vt:lpstr>Calibri</vt:lpstr>
      <vt:lpstr>Cambria Math</vt:lpstr>
      <vt:lpstr>Corbel</vt:lpstr>
      <vt:lpstr>Times New Roman</vt:lpstr>
      <vt:lpstr>SketchLinesVTI</vt:lpstr>
      <vt:lpstr>PowerPoint 簡報</vt:lpstr>
      <vt:lpstr>&lt;&lt; 今 日 重 點 &gt;&gt;</vt:lpstr>
      <vt:lpstr>課諮師 團隊介紹</vt:lpstr>
      <vt:lpstr>PowerPoint 簡報</vt:lpstr>
      <vt:lpstr>苗栗高商 群科介紹</vt:lpstr>
      <vt:lpstr>PowerPoint 簡報</vt:lpstr>
      <vt:lpstr>課程手冊  在哪裡?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學分數表 怎麼看?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畢業條件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畢業條件</vt:lpstr>
      <vt:lpstr>專業分流 - 同科跨班</vt:lpstr>
      <vt:lpstr>PowerPoint 簡報</vt:lpstr>
      <vt:lpstr>多元選修 - 同校跨群</vt:lpstr>
      <vt:lpstr>PowerPoint 簡報</vt:lpstr>
      <vt:lpstr>彈性課程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蔣wawar</dc:creator>
  <cp:lastModifiedBy>88692</cp:lastModifiedBy>
  <cp:revision>90</cp:revision>
  <dcterms:created xsi:type="dcterms:W3CDTF">2022-05-05T10:02:50Z</dcterms:created>
  <dcterms:modified xsi:type="dcterms:W3CDTF">2022-09-18T13:53:41Z</dcterms:modified>
</cp:coreProperties>
</file>