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20564475" cy="28594050"/>
  <p:defaultTextStyle>
    <a:defPPr>
      <a:defRPr lang="zh-TW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4" d="100"/>
          <a:sy n="14" d="100"/>
        </p:scale>
        <p:origin x="22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22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6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2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3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60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44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67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67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19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04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D41B-FE76-44FE-A50E-1F3D9750E638}" type="datetimeFigureOut">
              <a:rPr lang="zh-TW" altLang="en-US" smtClean="0"/>
              <a:t>2017/4/28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A407-04A9-4892-8435-64B016423E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96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2"/>
          <a:srcRect l="5911" t="231"/>
          <a:stretch/>
        </p:blipFill>
        <p:spPr>
          <a:xfrm>
            <a:off x="35299" y="1005840"/>
            <a:ext cx="21074005" cy="279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mlvs</dc:creator>
  <cp:lastModifiedBy>mlvs</cp:lastModifiedBy>
  <cp:revision>2</cp:revision>
  <cp:lastPrinted>2017-04-28T07:54:59Z</cp:lastPrinted>
  <dcterms:created xsi:type="dcterms:W3CDTF">2017-04-28T07:45:32Z</dcterms:created>
  <dcterms:modified xsi:type="dcterms:W3CDTF">2017-04-28T07:57:02Z</dcterms:modified>
</cp:coreProperties>
</file>