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2C9957-2B49-4C78-BC6F-F59EF6AC0CB9}" type="datetimeFigureOut">
              <a:rPr lang="zh-TW" altLang="en-US" smtClean="0"/>
              <a:t>2015/11/5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755576" y="2136979"/>
            <a:ext cx="4248472" cy="782637"/>
          </a:xfrm>
        </p:spPr>
        <p:txBody>
          <a:bodyPr>
            <a:normAutofit fontScale="90000"/>
          </a:bodyPr>
          <a:lstStyle/>
          <a:p>
            <a:r>
              <a:rPr lang="zh-TW" altLang="en-US" sz="3100" dirty="0" smtClean="0">
                <a:solidFill>
                  <a:schemeClr val="tx1"/>
                </a:solidFill>
              </a:rPr>
              <a:t>山櫻花</a:t>
            </a:r>
            <a:r>
              <a:rPr lang="en-US" altLang="zh-TW" dirty="0" smtClean="0">
                <a:solidFill>
                  <a:schemeClr val="tx1"/>
                </a:solidFill>
              </a:rPr>
              <a:t/>
            </a:r>
            <a:br>
              <a:rPr lang="en-US" altLang="zh-TW" dirty="0" smtClean="0">
                <a:solidFill>
                  <a:schemeClr val="tx1"/>
                </a:solidFill>
              </a:rPr>
            </a:br>
            <a:r>
              <a:rPr lang="zh-TW" altLang="en-US" sz="2000" dirty="0" smtClean="0">
                <a:solidFill>
                  <a:schemeClr val="tx1"/>
                </a:solidFill>
              </a:rPr>
              <a:t>學名</a:t>
            </a:r>
            <a:r>
              <a:rPr lang="zh-TW" altLang="en-US" sz="2000" dirty="0" smtClean="0">
                <a:solidFill>
                  <a:schemeClr val="tx1"/>
                </a:solidFill>
                <a:latin typeface="新細明體"/>
                <a:ea typeface="新細明體"/>
              </a:rPr>
              <a:t>：</a:t>
            </a:r>
            <a:r>
              <a:rPr lang="en-US" altLang="zh-TW" sz="2200" i="1" dirty="0" err="1" smtClean="0">
                <a:solidFill>
                  <a:schemeClr val="tx1"/>
                </a:solidFill>
                <a:latin typeface="+mj-ea"/>
              </a:rPr>
              <a:t>Prunus</a:t>
            </a:r>
            <a:r>
              <a:rPr lang="en-US" altLang="zh-TW" sz="2200" i="1" dirty="0" smtClean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zh-TW" sz="2200" i="1" dirty="0" err="1">
                <a:solidFill>
                  <a:schemeClr val="tx1"/>
                </a:solidFill>
                <a:latin typeface="+mj-ea"/>
              </a:rPr>
              <a:t>campanulata</a:t>
            </a:r>
            <a:r>
              <a:rPr lang="en-US" altLang="zh-TW" sz="2200" dirty="0">
                <a:solidFill>
                  <a:schemeClr val="tx1"/>
                </a:solidFill>
                <a:latin typeface="+mj-ea"/>
              </a:rPr>
              <a:t> Maxim.</a:t>
            </a:r>
            <a:endParaRPr lang="zh-TW" altLang="en-US" sz="2200" dirty="0">
              <a:solidFill>
                <a:schemeClr val="tx1"/>
              </a:solidFill>
              <a:latin typeface="+mj-ea"/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611810474"/>
              </p:ext>
            </p:extLst>
          </p:nvPr>
        </p:nvGraphicFramePr>
        <p:xfrm>
          <a:off x="581147" y="3096372"/>
          <a:ext cx="4788000" cy="3068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5000"/>
                <a:gridCol w="4123000"/>
              </a:tblGrid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529080" algn="r"/>
                        </a:tabLst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別</a:t>
                      </a:r>
                      <a:r>
                        <a:rPr lang="zh-TW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稱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緋寒櫻、鐘花櫻桃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薔薇科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12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原產地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台灣低海拔至中海拔地區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4128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簡介</a:t>
                      </a:r>
                      <a:endParaRPr lang="zh-TW" sz="14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落葉喬木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，樹皮茶褐色具光澤。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葉單一，互生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，長橢圓形或卵形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重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鋸齒緣。花多數為緋紅色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，萼鐘形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。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核果橢圓形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，成熟時呈暗紅色，可食用。以扦插或撥種方式繁殖。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用途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庭園觀賞用、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行道樹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1224136" cy="115891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35696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苗商總務處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140968"/>
            <a:ext cx="3384000" cy="253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0617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239</TotalTime>
  <Words>85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流線</vt:lpstr>
      <vt:lpstr>山櫻花 學名：Prunus campanulata Maxim.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杜鵑花</dc:title>
  <dc:creator>USER</dc:creator>
  <cp:lastModifiedBy>USER</cp:lastModifiedBy>
  <cp:revision>33</cp:revision>
  <cp:lastPrinted>2015-10-07T02:17:48Z</cp:lastPrinted>
  <dcterms:created xsi:type="dcterms:W3CDTF">2015-09-15T07:49:43Z</dcterms:created>
  <dcterms:modified xsi:type="dcterms:W3CDTF">2015-11-05T07:01:56Z</dcterms:modified>
</cp:coreProperties>
</file>