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</p:sldIdLst>
  <p:sldSz cx="9144000" cy="6858000" type="screen4x3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8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 idx="4294967295"/>
          </p:nvPr>
        </p:nvSpPr>
        <p:spPr>
          <a:xfrm>
            <a:off x="755576" y="2136979"/>
            <a:ext cx="3168650" cy="782637"/>
          </a:xfrm>
        </p:spPr>
        <p:txBody>
          <a:bodyPr>
            <a:normAutofit/>
          </a:bodyPr>
          <a:lstStyle/>
          <a:p>
            <a:r>
              <a:rPr lang="zh-TW" altLang="en-US" sz="2400" b="1" dirty="0">
                <a:solidFill>
                  <a:schemeClr val="tx1"/>
                </a:solidFill>
              </a:rPr>
              <a:t>大王椰子</a:t>
            </a:r>
            <a:r>
              <a:rPr lang="en-US" altLang="zh-TW" dirty="0" smtClean="0">
                <a:solidFill>
                  <a:schemeClr val="tx1"/>
                </a:solidFill>
              </a:rPr>
              <a:t/>
            </a:r>
            <a:br>
              <a:rPr lang="en-US" altLang="zh-TW" dirty="0" smtClean="0">
                <a:solidFill>
                  <a:schemeClr val="tx1"/>
                </a:solidFill>
              </a:rPr>
            </a:br>
            <a:r>
              <a:rPr lang="zh-TW" altLang="en-US" sz="2000" dirty="0" smtClean="0">
                <a:solidFill>
                  <a:schemeClr val="tx1"/>
                </a:solidFill>
              </a:rPr>
              <a:t>學名</a:t>
            </a:r>
            <a:r>
              <a:rPr lang="zh-TW" altLang="zh-TW" sz="2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sz="2000" i="1" dirty="0" err="1">
                <a:solidFill>
                  <a:schemeClr val="tx1"/>
                </a:solidFill>
                <a:latin typeface="+mj-ea"/>
              </a:rPr>
              <a:t>Roystonea</a:t>
            </a:r>
            <a:r>
              <a:rPr lang="en-US" altLang="zh-TW" sz="2000" i="1" dirty="0">
                <a:solidFill>
                  <a:schemeClr val="tx1"/>
                </a:solidFill>
                <a:latin typeface="+mj-ea"/>
              </a:rPr>
              <a:t> </a:t>
            </a:r>
            <a:r>
              <a:rPr lang="en-US" altLang="zh-TW" sz="2000" i="1" dirty="0" err="1" smtClean="0">
                <a:solidFill>
                  <a:schemeClr val="tx1"/>
                </a:solidFill>
                <a:latin typeface="+mj-ea"/>
              </a:rPr>
              <a:t>regia</a:t>
            </a:r>
            <a:endParaRPr lang="zh-TW" altLang="en-US" sz="2000" i="1" dirty="0">
              <a:solidFill>
                <a:schemeClr val="tx1"/>
              </a:solidFill>
              <a:latin typeface="+mj-ea"/>
            </a:endParaRPr>
          </a:p>
        </p:txBody>
      </p:sp>
      <p:graphicFrame>
        <p:nvGraphicFramePr>
          <p:cNvPr id="11" name="內容版面配置區 10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2540466728"/>
              </p:ext>
            </p:extLst>
          </p:nvPr>
        </p:nvGraphicFramePr>
        <p:xfrm>
          <a:off x="581147" y="3096372"/>
          <a:ext cx="4788000" cy="31680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0493"/>
                <a:gridCol w="4037507"/>
              </a:tblGrid>
              <a:tr h="55924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529080" algn="r"/>
                        </a:tabLst>
                      </a:pPr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別</a:t>
                      </a:r>
                      <a:r>
                        <a:rPr lang="zh-TW" sz="14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稱</a:t>
                      </a:r>
                      <a:endParaRPr lang="zh-TW" sz="1400" b="0" kern="100" dirty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zh-TW" altLang="en-US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文筆樹、皇冠棕櫚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  <a:tr h="55924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14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科名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棕櫚科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  <a:tr h="55924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原產地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14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熱帶美洲地區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  <a:tr h="75100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b="0" ker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簡介</a:t>
                      </a:r>
                      <a:endParaRPr lang="zh-TW" sz="1400" b="0" kern="10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常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綠大喬木，莖幹端直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/>
                          <a:ea typeface="標楷體"/>
                          <a:cs typeface="+mn-cs"/>
                        </a:rPr>
                        <a:t>，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樹幹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可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高達</a:t>
                      </a:r>
                      <a:r>
                        <a:rPr kumimoji="0" lang="en-US" altLang="zh-TW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18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公尺，中央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部分稍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肥大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。羽狀複葉，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弓形並常下垂，頂部羽片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較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短，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在中脈的每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側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具有粗壯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的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葉脈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。以種子方式繁殖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新細明體"/>
                          <a:ea typeface="新細明體"/>
                          <a:cs typeface="+mn-cs"/>
                        </a:rPr>
                        <a:t>。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  <a:tr h="55924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b="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用途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14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園藝觀賞用、飼料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</a:tbl>
          </a:graphicData>
        </a:graphic>
      </p:graphicFrame>
      <p:pic>
        <p:nvPicPr>
          <p:cNvPr id="8" name="圖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980728"/>
            <a:ext cx="1224136" cy="1158916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1835696" y="170080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苗商總務處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488" y="3168256"/>
            <a:ext cx="3420000" cy="25650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2706170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線">
  <a:themeElements>
    <a:clrScheme name="流線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流線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線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268</TotalTime>
  <Words>76</Words>
  <Application>Microsoft Office PowerPoint</Application>
  <PresentationFormat>如螢幕大小 (4:3)</PresentationFormat>
  <Paragraphs>12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流線</vt:lpstr>
      <vt:lpstr>大王椰子 學名：Roystonea regia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杜鵑花</dc:title>
  <dc:creator>USER</dc:creator>
  <cp:lastModifiedBy>USER</cp:lastModifiedBy>
  <cp:revision>50</cp:revision>
  <cp:lastPrinted>2015-10-14T03:56:16Z</cp:lastPrinted>
  <dcterms:created xsi:type="dcterms:W3CDTF">2015-09-15T07:49:43Z</dcterms:created>
  <dcterms:modified xsi:type="dcterms:W3CDTF">2015-10-30T07:24:10Z</dcterms:modified>
</cp:coreProperties>
</file>