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2C9957-2B49-4C78-BC6F-F59EF6AC0CB9}" type="datetimeFigureOut">
              <a:rPr lang="zh-TW" altLang="en-US" smtClean="0"/>
              <a:t>2015/10/30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755576" y="2136979"/>
            <a:ext cx="4248472" cy="782637"/>
          </a:xfrm>
        </p:spPr>
        <p:txBody>
          <a:bodyPr>
            <a:normAutofit fontScale="90000"/>
          </a:bodyPr>
          <a:lstStyle/>
          <a:p>
            <a:r>
              <a:rPr lang="zh-TW" altLang="en-US" sz="2800" dirty="0">
                <a:solidFill>
                  <a:schemeClr val="tx1"/>
                </a:solidFill>
              </a:rPr>
              <a:t>小葉欖仁</a:t>
            </a:r>
            <a:r>
              <a:rPr lang="en-US" altLang="zh-TW" dirty="0" smtClean="0">
                <a:solidFill>
                  <a:schemeClr val="tx1"/>
                </a:solidFill>
              </a:rPr>
              <a:t/>
            </a:r>
            <a:br>
              <a:rPr lang="en-US" altLang="zh-TW" dirty="0" smtClean="0">
                <a:solidFill>
                  <a:schemeClr val="tx1"/>
                </a:solidFill>
              </a:rPr>
            </a:br>
            <a:r>
              <a:rPr lang="zh-TW" altLang="en-US" sz="2000" dirty="0" smtClean="0">
                <a:solidFill>
                  <a:schemeClr val="tx1"/>
                </a:solidFill>
              </a:rPr>
              <a:t>學名</a:t>
            </a:r>
            <a:r>
              <a:rPr lang="zh-TW" altLang="zh-TW" sz="2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200" i="1" dirty="0" smtClean="0">
                <a:solidFill>
                  <a:schemeClr val="tx1"/>
                </a:solidFill>
                <a:latin typeface="+mj-ea"/>
              </a:rPr>
              <a:t>Terminalia </a:t>
            </a:r>
            <a:r>
              <a:rPr lang="en-US" altLang="zh-TW" sz="2200" i="1" dirty="0" err="1" smtClean="0">
                <a:solidFill>
                  <a:schemeClr val="tx1"/>
                </a:solidFill>
                <a:latin typeface="+mj-ea"/>
              </a:rPr>
              <a:t>boivinii</a:t>
            </a:r>
            <a:r>
              <a:rPr lang="zh-TW" altLang="en-US" sz="2200" i="1" dirty="0" smtClean="0">
                <a:solidFill>
                  <a:schemeClr val="tx1"/>
                </a:solidFill>
                <a:latin typeface="+mj-ea"/>
              </a:rPr>
              <a:t>  </a:t>
            </a:r>
            <a:r>
              <a:rPr lang="en-US" altLang="zh-TW" sz="2200" dirty="0" err="1" smtClean="0">
                <a:solidFill>
                  <a:schemeClr val="tx1"/>
                </a:solidFill>
                <a:latin typeface="+mj-ea"/>
              </a:rPr>
              <a:t>Tul</a:t>
            </a:r>
            <a:r>
              <a:rPr lang="en-US" altLang="zh-TW" sz="2200" dirty="0" smtClean="0">
                <a:solidFill>
                  <a:schemeClr val="tx1"/>
                </a:solidFill>
                <a:latin typeface="+mj-ea"/>
              </a:rPr>
              <a:t>.</a:t>
            </a:r>
            <a:endParaRPr lang="zh-TW" altLang="en-US" sz="2000" dirty="0">
              <a:solidFill>
                <a:schemeClr val="tx1"/>
              </a:solidFill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2826611672"/>
              </p:ext>
            </p:extLst>
          </p:nvPr>
        </p:nvGraphicFramePr>
        <p:xfrm>
          <a:off x="581147" y="3096372"/>
          <a:ext cx="4788000" cy="3068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93"/>
                <a:gridCol w="4037507"/>
              </a:tblGrid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529080" algn="r"/>
                        </a:tabLst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別</a:t>
                      </a:r>
                      <a:r>
                        <a:rPr lang="zh-TW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稱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lt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非洲欖仁樹、雨傘樹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使君子科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12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原產地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馬達加斯加島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412835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簡介</a:t>
                      </a:r>
                      <a:endParaRPr lang="zh-TW" sz="14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落葉大型喬木</a:t>
                      </a: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，樹高可達</a:t>
                      </a:r>
                      <a:r>
                        <a:rPr lang="en-US" altLang="zh-TW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10</a:t>
                      </a:r>
                      <a:r>
                        <a:rPr lang="zh-TW" altLang="en-US" sz="1400" b="0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公尺。側枝</a:t>
                      </a:r>
                      <a:r>
                        <a:rPr lang="zh-TW" altLang="en-US" sz="1400" b="0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輪生</a:t>
                      </a:r>
                      <a:r>
                        <a:rPr lang="zh-TW" altLang="en-US" sz="1400" b="0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，樹冠傘型，葉互生或叢生，先端鈍</a:t>
                      </a:r>
                      <a:r>
                        <a:rPr lang="zh-TW" altLang="en-US" sz="1400" b="0" kern="100" smtClean="0">
                          <a:solidFill>
                            <a:schemeClr val="tx1"/>
                          </a:solidFill>
                          <a:effectLst/>
                          <a:latin typeface="標楷體"/>
                          <a:ea typeface="標楷體"/>
                          <a:cs typeface="Times New Roman"/>
                        </a:rPr>
                        <a:t>，基部漸狹，</a:t>
                      </a:r>
                      <a:r>
                        <a:rPr lang="zh-TW" altLang="en-US" sz="1400" b="0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倒卵形</a:t>
                      </a: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，冬季</a:t>
                      </a:r>
                      <a:r>
                        <a:rPr lang="zh-TW" altLang="en-US" sz="1400" b="0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落葉</a:t>
                      </a:r>
                      <a:r>
                        <a:rPr lang="zh-TW" altLang="en-US" sz="1400" b="0" kern="10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，新春</a:t>
                      </a: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萌芽。以播種及嫁接方式繁殖。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34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用途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行道樹、庭園造景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1224136" cy="115891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35696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苗商總務處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000" y="3105248"/>
            <a:ext cx="3408000" cy="255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0617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298</TotalTime>
  <Words>73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流線</vt:lpstr>
      <vt:lpstr>小葉欖仁 學名：Terminalia boivinii  Tul.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杜鵑花</dc:title>
  <dc:creator>USER</dc:creator>
  <cp:lastModifiedBy>USER</cp:lastModifiedBy>
  <cp:revision>34</cp:revision>
  <cp:lastPrinted>2015-10-07T02:17:48Z</cp:lastPrinted>
  <dcterms:created xsi:type="dcterms:W3CDTF">2015-09-15T07:49:43Z</dcterms:created>
  <dcterms:modified xsi:type="dcterms:W3CDTF">2015-10-30T07:27:58Z</dcterms:modified>
</cp:coreProperties>
</file>