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3168650" cy="782637"/>
          </a:xfrm>
        </p:spPr>
        <p:txBody>
          <a:bodyPr>
            <a:normAutofit fontScale="90000"/>
          </a:bodyPr>
          <a:lstStyle/>
          <a:p>
            <a:r>
              <a:rPr lang="zh-TW" altLang="en-US" sz="2800" dirty="0">
                <a:solidFill>
                  <a:schemeClr val="tx1"/>
                </a:solidFill>
              </a:rPr>
              <a:t>變葉木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000" i="1" dirty="0" err="1">
                <a:solidFill>
                  <a:schemeClr val="tx1"/>
                </a:solidFill>
                <a:latin typeface="+mj-ea"/>
              </a:rPr>
              <a:t>Codiaeum</a:t>
            </a:r>
            <a:r>
              <a:rPr lang="en-US" altLang="zh-TW" sz="2000" i="1" dirty="0">
                <a:solidFill>
                  <a:schemeClr val="tx1"/>
                </a:solidFill>
                <a:latin typeface="+mj-ea"/>
              </a:rPr>
              <a:t> </a:t>
            </a:r>
            <a:r>
              <a:rPr lang="en-US" altLang="zh-TW" sz="2000" i="1" dirty="0" err="1">
                <a:solidFill>
                  <a:schemeClr val="tx1"/>
                </a:solidFill>
                <a:latin typeface="+mj-ea"/>
              </a:rPr>
              <a:t>variegatum</a:t>
            </a:r>
            <a:r>
              <a:rPr lang="en-US" altLang="zh-TW" sz="2000" dirty="0"/>
              <a:t> 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844463140"/>
              </p:ext>
            </p:extLst>
          </p:nvPr>
        </p:nvGraphicFramePr>
        <p:xfrm>
          <a:off x="581147" y="3096372"/>
          <a:ext cx="4788000" cy="3222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93"/>
                <a:gridCol w="4037507"/>
              </a:tblGrid>
              <a:tr h="6260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變葉木、變色葉、彩葉木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6260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大戟科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6260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馬來西亞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、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太平洋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群島等熱帶地區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836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常綠灌木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，株高可達</a:t>
                      </a:r>
                      <a:r>
                        <a:rPr kumimoji="0"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公尺。單葉互生，條形至矩圓形，葉片上常有白、黃、紫、紅色的紋路或斑塊。白色小花，不顯眼。以扦插方式繁殖。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6260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綠圍籬、庭園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造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景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096344"/>
            <a:ext cx="3384000" cy="253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324</TotalTime>
  <Words>86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變葉木 學名：Codiaeum variegatum 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48</cp:revision>
  <cp:lastPrinted>2015-10-14T04:02:53Z</cp:lastPrinted>
  <dcterms:created xsi:type="dcterms:W3CDTF">2015-09-15T07:49:43Z</dcterms:created>
  <dcterms:modified xsi:type="dcterms:W3CDTF">2015-11-06T01:40:49Z</dcterms:modified>
</cp:coreProperties>
</file>