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</p:sldIdLst>
  <p:sldSz cx="9144000" cy="6858000" type="screen4x3"/>
  <p:notesSz cx="6797675" cy="9928225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71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2015/11/6</a:t>
            </a:fld>
            <a:endParaRPr lang="zh-TW" alt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2015/11/6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2015/11/6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2015/11/6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2015/11/6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2015/11/6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2015/11/6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2015/11/6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2015/11/6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2015/11/6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2015/11/6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E2C9957-2B49-4C78-BC6F-F59EF6AC0CB9}" type="datetimeFigureOut">
              <a:rPr lang="zh-TW" altLang="en-US" smtClean="0"/>
              <a:t>2015/11/6</a:t>
            </a:fld>
            <a:endParaRPr lang="zh-TW" alt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 idx="4294967295"/>
          </p:nvPr>
        </p:nvSpPr>
        <p:spPr>
          <a:xfrm>
            <a:off x="755576" y="2136979"/>
            <a:ext cx="4320480" cy="782637"/>
          </a:xfrm>
        </p:spPr>
        <p:txBody>
          <a:bodyPr>
            <a:normAutofit fontScale="90000"/>
          </a:bodyPr>
          <a:lstStyle/>
          <a:p>
            <a:r>
              <a:rPr lang="zh-TW" altLang="en-US" sz="3100" dirty="0" smtClean="0">
                <a:solidFill>
                  <a:schemeClr val="tx1"/>
                </a:solidFill>
                <a:latin typeface="+mj-ea"/>
              </a:rPr>
              <a:t>千頭木麻黃</a:t>
            </a:r>
            <a:r>
              <a:rPr lang="en-US" altLang="zh-TW" sz="3100" dirty="0" smtClean="0">
                <a:solidFill>
                  <a:schemeClr val="tx1"/>
                </a:solidFill>
                <a:latin typeface="+mj-ea"/>
              </a:rPr>
              <a:t/>
            </a:r>
            <a:br>
              <a:rPr lang="en-US" altLang="zh-TW" sz="3100" dirty="0" smtClean="0">
                <a:solidFill>
                  <a:schemeClr val="tx1"/>
                </a:solidFill>
                <a:latin typeface="+mj-ea"/>
              </a:rPr>
            </a:br>
            <a:r>
              <a:rPr lang="zh-TW" altLang="en-US" sz="2000" dirty="0" smtClean="0">
                <a:solidFill>
                  <a:schemeClr val="tx1"/>
                </a:solidFill>
              </a:rPr>
              <a:t>學名</a:t>
            </a:r>
            <a:r>
              <a:rPr lang="zh-TW" altLang="zh-TW" sz="20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en-US" altLang="zh-TW" sz="2200" i="1" dirty="0">
                <a:solidFill>
                  <a:schemeClr val="tx1"/>
                </a:solidFill>
                <a:latin typeface="+mj-ea"/>
              </a:rPr>
              <a:t>Casuarina </a:t>
            </a:r>
            <a:r>
              <a:rPr lang="en-US" altLang="zh-TW" sz="2200" i="1" dirty="0" err="1" smtClean="0">
                <a:solidFill>
                  <a:schemeClr val="tx1"/>
                </a:solidFill>
                <a:latin typeface="+mj-ea"/>
              </a:rPr>
              <a:t>cunninghamiana</a:t>
            </a:r>
            <a:endParaRPr lang="zh-TW" altLang="en-US" sz="2200" i="1" dirty="0">
              <a:solidFill>
                <a:schemeClr val="tx1"/>
              </a:solidFill>
              <a:latin typeface="+mj-ea"/>
            </a:endParaRPr>
          </a:p>
        </p:txBody>
      </p:sp>
      <p:graphicFrame>
        <p:nvGraphicFramePr>
          <p:cNvPr id="11" name="內容版面配置區 10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1863550284"/>
              </p:ext>
            </p:extLst>
          </p:nvPr>
        </p:nvGraphicFramePr>
        <p:xfrm>
          <a:off x="581147" y="3096372"/>
          <a:ext cx="4788000" cy="30599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0493"/>
                <a:gridCol w="4037507"/>
              </a:tblGrid>
              <a:tr h="47403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529080" algn="r"/>
                        </a:tabLst>
                      </a:pPr>
                      <a:r>
                        <a:rPr lang="zh-TW" altLang="en-US" sz="1400" b="0" kern="1200" dirty="0" smtClean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別</a:t>
                      </a:r>
                      <a:r>
                        <a:rPr lang="zh-TW" sz="1400" b="0" kern="1200" dirty="0" smtClean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稱</a:t>
                      </a:r>
                      <a:endParaRPr lang="zh-TW" sz="1400" b="0" kern="100" dirty="0">
                        <a:solidFill>
                          <a:schemeClr val="bg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zh-TW" altLang="en-US" sz="1400" b="0" i="0" kern="1200" dirty="0" smtClean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銀線木麻黃、細枝木麻黃</a:t>
                      </a:r>
                      <a:endParaRPr lang="zh-TW" sz="1400" b="0" kern="100" dirty="0">
                        <a:solidFill>
                          <a:schemeClr val="bg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</a:tr>
              <a:tr h="47403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altLang="en-US" sz="1400" b="0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科名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木麻黃科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</a:tr>
              <a:tr h="50102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b="0" kern="12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原產地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澳洲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</a:tr>
              <a:tr h="113687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b="0" ker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簡介</a:t>
                      </a:r>
                      <a:endParaRPr lang="zh-TW" sz="1400" b="0" kern="10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常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綠灌木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，高度可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達</a:t>
                      </a:r>
                      <a:r>
                        <a:rPr kumimoji="0" lang="en-US" altLang="zh-TW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3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公尺，樹枝呈暗褐色，小枝密集。花雌雄異株。毬果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呈橢圓形，黃綠色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。以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播種及扦插方式繁殖。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</a:tr>
              <a:tr h="47403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b="0" kern="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用途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行道樹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新細明體"/>
                          <a:ea typeface="新細明體"/>
                          <a:cs typeface="+mn-cs"/>
                        </a:rPr>
                        <a:t>、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庭園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造景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</a:tr>
            </a:tbl>
          </a:graphicData>
        </a:graphic>
      </p:graphicFrame>
      <p:pic>
        <p:nvPicPr>
          <p:cNvPr id="8" name="圖片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980728"/>
            <a:ext cx="1224136" cy="1158916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>
            <a:off x="1835696" y="1700808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苗商總務處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9483" y="3123248"/>
            <a:ext cx="3384000" cy="253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7061709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流線">
  <a:themeElements>
    <a:clrScheme name="流線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流線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流線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271</TotalTime>
  <Words>63</Words>
  <Application>Microsoft Office PowerPoint</Application>
  <PresentationFormat>如螢幕大小 (4:3)</PresentationFormat>
  <Paragraphs>12</Paragraphs>
  <Slides>1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2" baseType="lpstr">
      <vt:lpstr>流線</vt:lpstr>
      <vt:lpstr>千頭木麻黃 學名：Casuarina cunninghamiana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杜鵑花</dc:title>
  <dc:creator>USER</dc:creator>
  <cp:lastModifiedBy>USER</cp:lastModifiedBy>
  <cp:revision>51</cp:revision>
  <cp:lastPrinted>2015-10-07T02:17:48Z</cp:lastPrinted>
  <dcterms:created xsi:type="dcterms:W3CDTF">2015-09-15T07:49:43Z</dcterms:created>
  <dcterms:modified xsi:type="dcterms:W3CDTF">2015-11-06T08:43:01Z</dcterms:modified>
</cp:coreProperties>
</file>