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</p:sldIdLst>
  <p:sldSz cx="9144000" cy="6858000" type="screen4x3"/>
  <p:notesSz cx="6797675" cy="9928225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71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TW" altLang="en-US" smtClean="0"/>
              <a:t>按一下圖示以新增圖片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E2C9957-2B49-4C78-BC6F-F59EF6AC0CB9}" type="datetimeFigureOut">
              <a:rPr lang="zh-TW" altLang="en-US" smtClean="0"/>
              <a:t>2015/11/6</a:t>
            </a:fld>
            <a:endParaRPr lang="zh-TW" alt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948F8520-A7E8-440E-8236-0973F1B08463}" type="slidenum">
              <a:rPr lang="zh-TW" altLang="en-US" smtClean="0"/>
              <a:t>‹#›</a:t>
            </a:fld>
            <a:endParaRPr lang="zh-TW" alt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標題 3"/>
          <p:cNvSpPr>
            <a:spLocks noGrp="1"/>
          </p:cNvSpPr>
          <p:nvPr>
            <p:ph type="title" idx="4294967295"/>
          </p:nvPr>
        </p:nvSpPr>
        <p:spPr>
          <a:xfrm>
            <a:off x="755576" y="2136979"/>
            <a:ext cx="4104456" cy="782637"/>
          </a:xfrm>
        </p:spPr>
        <p:txBody>
          <a:bodyPr>
            <a:normAutofit fontScale="90000"/>
          </a:bodyPr>
          <a:lstStyle/>
          <a:p>
            <a:r>
              <a:rPr lang="zh-TW" altLang="en-US" sz="3100" dirty="0" smtClean="0">
                <a:solidFill>
                  <a:schemeClr val="tx1"/>
                </a:solidFill>
              </a:rPr>
              <a:t>羅漢松</a:t>
            </a:r>
            <a:r>
              <a:rPr lang="en-US" altLang="zh-TW" dirty="0" smtClean="0">
                <a:solidFill>
                  <a:schemeClr val="tx1"/>
                </a:solidFill>
              </a:rPr>
              <a:t/>
            </a:r>
            <a:br>
              <a:rPr lang="en-US" altLang="zh-TW" dirty="0" smtClean="0">
                <a:solidFill>
                  <a:schemeClr val="tx1"/>
                </a:solidFill>
              </a:rPr>
            </a:br>
            <a:r>
              <a:rPr lang="zh-TW" altLang="en-US" sz="2000" dirty="0" smtClean="0">
                <a:solidFill>
                  <a:schemeClr val="tx1"/>
                </a:solidFill>
              </a:rPr>
              <a:t>學名</a:t>
            </a:r>
            <a:r>
              <a:rPr lang="zh-TW" altLang="zh-TW" sz="2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en-US" altLang="zh-TW" sz="2200" i="1" dirty="0" err="1">
                <a:solidFill>
                  <a:schemeClr val="tx1"/>
                </a:solidFill>
                <a:latin typeface="+mj-ea"/>
              </a:rPr>
              <a:t>Podocarpus</a:t>
            </a:r>
            <a:r>
              <a:rPr lang="en-US" altLang="zh-TW" sz="2200" i="1" dirty="0">
                <a:solidFill>
                  <a:schemeClr val="tx1"/>
                </a:solidFill>
                <a:latin typeface="+mj-ea"/>
              </a:rPr>
              <a:t> </a:t>
            </a:r>
            <a:r>
              <a:rPr lang="en-US" altLang="zh-TW" sz="2200" i="1" dirty="0" err="1">
                <a:solidFill>
                  <a:schemeClr val="tx1"/>
                </a:solidFill>
                <a:latin typeface="+mj-ea"/>
              </a:rPr>
              <a:t>macrophyllus</a:t>
            </a:r>
            <a:endParaRPr lang="zh-TW" altLang="en-US" sz="2200" i="1" dirty="0">
              <a:solidFill>
                <a:schemeClr val="tx1"/>
              </a:solidFill>
              <a:latin typeface="+mj-ea"/>
            </a:endParaRPr>
          </a:p>
        </p:txBody>
      </p:sp>
      <p:graphicFrame>
        <p:nvGraphicFramePr>
          <p:cNvPr id="11" name="內容版面配置區 10"/>
          <p:cNvGraphicFramePr>
            <a:graphicFrameLocks noGrp="1"/>
          </p:cNvGraphicFramePr>
          <p:nvPr>
            <p:ph sz="quarter" idx="4294967295"/>
            <p:extLst>
              <p:ext uri="{D42A27DB-BD31-4B8C-83A1-F6EECF244321}">
                <p14:modId xmlns:p14="http://schemas.microsoft.com/office/powerpoint/2010/main" val="1898501243"/>
              </p:ext>
            </p:extLst>
          </p:nvPr>
        </p:nvGraphicFramePr>
        <p:xfrm>
          <a:off x="581147" y="3096372"/>
          <a:ext cx="4788000" cy="32489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493"/>
                <a:gridCol w="4037507"/>
              </a:tblGrid>
              <a:tr h="579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  <a:tabLst>
                          <a:tab pos="1529080" algn="r"/>
                        </a:tabLst>
                      </a:pPr>
                      <a:r>
                        <a:rPr lang="zh-TW" altLang="en-US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別</a:t>
                      </a:r>
                      <a:r>
                        <a:rPr lang="zh-TW" sz="1400" b="0" kern="12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稱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羅漢</a:t>
                      </a:r>
                      <a:r>
                        <a:rPr lang="zh-TW" altLang="en-US" sz="1400" b="0" kern="100" dirty="0" smtClean="0">
                          <a:solidFill>
                            <a:schemeClr val="bg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杉、土杉</a:t>
                      </a:r>
                      <a:endParaRPr lang="zh-TW" sz="1400" b="0" kern="100" dirty="0">
                        <a:solidFill>
                          <a:schemeClr val="bg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79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科名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羅漢松科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79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120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原產地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altLang="en-US" sz="1400" b="0" kern="100" dirty="0" smtClea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/>
                        </a:rPr>
                        <a:t>中國華南地區、日本及台灣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77814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簡介</a:t>
                      </a:r>
                      <a:endParaRPr lang="zh-TW" sz="1400" b="0" kern="10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常綠觀葉植物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樹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高可達</a:t>
                      </a:r>
                      <a:r>
                        <a:rPr kumimoji="0" lang="en-US" altLang="zh-TW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18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公尺，通常會修剪矮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化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新細明體"/>
                          <a:ea typeface="新細明體"/>
                          <a:cs typeface="+mn-cs"/>
                        </a:rPr>
                        <a:t>。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葉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為線狀披針形，螺旋互生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，先端突尖或鈍尖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種子呈卵形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紅色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醬果</a:t>
                      </a:r>
                      <a:r>
                        <a:rPr kumimoji="0" lang="zh-TW" altLang="en-US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，可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吸引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鳥</a:t>
                      </a:r>
                      <a:r>
                        <a:rPr kumimoji="0" lang="zh-TW" altLang="en-US" sz="1400" b="0" i="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類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進食散播種子。以播種及扦插方式繁殖。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  <a:tr h="57946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TW" sz="1400" b="0" kern="0" dirty="0"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用途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行道樹</a:t>
                      </a:r>
                      <a:r>
                        <a:rPr kumimoji="0" lang="zh-TW" alt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、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庭園景觀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/>
                          <a:ea typeface="標楷體"/>
                          <a:cs typeface="+mn-cs"/>
                        </a:rPr>
                        <a:t>，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家庭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盆</a:t>
                      </a:r>
                      <a:r>
                        <a:rPr kumimoji="0" lang="zh-TW" altLang="en-US" sz="1400" b="0" i="0" kern="1200" smtClean="0">
                          <a:solidFill>
                            <a:schemeClr val="dk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植</a:t>
                      </a:r>
                      <a:endParaRPr lang="zh-TW" sz="1400" b="0" kern="100" dirty="0"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/>
                      </a:endParaRPr>
                    </a:p>
                  </a:txBody>
                  <a:tcPr marL="77640" marR="77640" marT="38820" marB="38820" anchor="ctr"/>
                </a:tc>
              </a:tr>
            </a:tbl>
          </a:graphicData>
        </a:graphic>
      </p:graphicFrame>
      <p:pic>
        <p:nvPicPr>
          <p:cNvPr id="8" name="圖片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80728"/>
            <a:ext cx="1224136" cy="1158916"/>
          </a:xfrm>
          <a:prstGeom prst="rect">
            <a:avLst/>
          </a:prstGeom>
        </p:spPr>
      </p:pic>
      <p:sp>
        <p:nvSpPr>
          <p:cNvPr id="2" name="文字方塊 1"/>
          <p:cNvSpPr txBox="1"/>
          <p:nvPr/>
        </p:nvSpPr>
        <p:spPr>
          <a:xfrm>
            <a:off x="1835696" y="170080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苗商總務處</a:t>
            </a:r>
            <a:endParaRPr lang="zh-TW" altLang="en-US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488" y="3123248"/>
            <a:ext cx="3384000" cy="253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7061709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流線">
  <a:themeElements>
    <a:clrScheme name="流線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流線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流線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247</TotalTime>
  <Words>90</Words>
  <Application>Microsoft Office PowerPoint</Application>
  <PresentationFormat>如螢幕大小 (4:3)</PresentationFormat>
  <Paragraphs>12</Paragraphs>
  <Slides>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</vt:i4>
      </vt:variant>
    </vt:vector>
  </HeadingPairs>
  <TitlesOfParts>
    <vt:vector size="2" baseType="lpstr">
      <vt:lpstr>流線</vt:lpstr>
      <vt:lpstr>羅漢松 學名：Podocarpus macrophyllus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杜鵑花</dc:title>
  <dc:creator>USER</dc:creator>
  <cp:lastModifiedBy>USER</cp:lastModifiedBy>
  <cp:revision>35</cp:revision>
  <cp:lastPrinted>2015-10-08T08:41:36Z</cp:lastPrinted>
  <dcterms:created xsi:type="dcterms:W3CDTF">2015-09-15T07:49:43Z</dcterms:created>
  <dcterms:modified xsi:type="dcterms:W3CDTF">2015-11-06T01:35:05Z</dcterms:modified>
</cp:coreProperties>
</file>